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90" r:id="rId2"/>
    <p:sldId id="256" r:id="rId3"/>
    <p:sldId id="291" r:id="rId4"/>
    <p:sldId id="294" r:id="rId5"/>
    <p:sldId id="258" r:id="rId6"/>
    <p:sldId id="295" r:id="rId7"/>
    <p:sldId id="296" r:id="rId8"/>
    <p:sldId id="297" r:id="rId9"/>
    <p:sldId id="298" r:id="rId10"/>
    <p:sldId id="299" r:id="rId11"/>
    <p:sldId id="289" r:id="rId12"/>
  </p:sldIdLst>
  <p:sldSz cx="9144000" cy="5143500" type="screen16x9"/>
  <p:notesSz cx="6858000" cy="9144000"/>
  <p:embeddedFontLst>
    <p:embeddedFont>
      <p:font typeface="Poppins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oppins Light" panose="020B0604020202020204" charset="0"/>
      <p:regular r:id="rId22"/>
      <p:bold r:id="rId23"/>
      <p:italic r:id="rId24"/>
      <p:boldItalic r:id="rId25"/>
    </p:embeddedFont>
    <p:embeddedFont>
      <p:font typeface="Arial Black" panose="020B0A04020102020204" pitchFamily="34" charset="0"/>
      <p:bold r:id="rId26"/>
    </p:embeddedFont>
    <p:embeddedFont>
      <p:font typeface="Berlin Sans FB" panose="020E0602020502020306" pitchFamily="3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D1973-C176-453B-9ACF-549D457B7B3A}" v="1" dt="2021-02-15T07:31:21.787"/>
    <p1510:client id="{5AFBEFFE-BB50-4B25-8138-430F13C51F76}" v="4" dt="2021-02-13T19:51:40.868"/>
    <p1510:client id="{722010AF-A3FB-4244-B071-5AD142590B01}" v="237" dt="2021-02-14T21:18:43.198"/>
    <p1510:client id="{77C0DC10-481D-4307-B4A7-99133426C597}" v="1" dt="2021-02-14T21:20:43.347"/>
    <p1510:client id="{9FEFA9CB-76D1-439F-ACB9-93D89621773C}" v="181" dt="2021-02-14T22:33:06.579"/>
    <p1510:client id="{ACD6A9A5-268C-4E1D-B357-F4900A474D87}" v="79" dt="2021-02-13T19:35:39.213"/>
    <p1510:client id="{AD94113E-8C0D-423E-A23E-B82538B59BAB}" v="5" dt="2021-02-14T21:06:43.734"/>
    <p1510:client id="{CE82FE11-3376-4586-BCA4-016343E5789B}" v="23" dt="2021-02-14T21:05:28.598"/>
    <p1510:client id="{D6C394C4-7203-42D6-8B5E-EE6FC5FDEF67}" v="88" dt="2021-02-11T19:54:45.188"/>
    <p1510:client id="{DB99BF7E-79BA-46CC-9749-73CE3B2C7620}" v="44" dt="2021-02-14T22:34:39.458"/>
    <p1510:client id="{FEB967F3-44E0-4E32-AB18-D8A5F59A78FE}" v="1" dt="2021-02-14T21:04:33.183"/>
  </p1510:revLst>
</p1510:revInfo>
</file>

<file path=ppt/tableStyles.xml><?xml version="1.0" encoding="utf-8"?>
<a:tblStyleLst xmlns:a="http://schemas.openxmlformats.org/drawingml/2006/main" def="{D12BB95B-EFE8-4A1C-8F86-21096A5653E6}">
  <a:tblStyle styleId="{D12BB95B-EFE8-4A1C-8F86-21096A5653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hina AYACHE" userId="S::11606433@edu.sorbonne-paris-nord.fr::6475637b-396d-461b-87a7-9943ed7dd452" providerId="AD" clId="Web-{77C0DC10-481D-4307-B4A7-99133426C597}"/>
    <pc:docChg chg="modSld">
      <pc:chgData name="Kahina AYACHE" userId="S::11606433@edu.sorbonne-paris-nord.fr::6475637b-396d-461b-87a7-9943ed7dd452" providerId="AD" clId="Web-{77C0DC10-481D-4307-B4A7-99133426C597}" dt="2021-02-14T21:20:43.347" v="0" actId="1076"/>
      <pc:docMkLst>
        <pc:docMk/>
      </pc:docMkLst>
      <pc:sldChg chg="modSp">
        <pc:chgData name="Kahina AYACHE" userId="S::11606433@edu.sorbonne-paris-nord.fr::6475637b-396d-461b-87a7-9943ed7dd452" providerId="AD" clId="Web-{77C0DC10-481D-4307-B4A7-99133426C597}" dt="2021-02-14T21:20:43.347" v="0" actId="1076"/>
        <pc:sldMkLst>
          <pc:docMk/>
          <pc:sldMk cId="704907896" sldId="289"/>
        </pc:sldMkLst>
        <pc:picChg chg="mod">
          <ac:chgData name="Kahina AYACHE" userId="S::11606433@edu.sorbonne-paris-nord.fr::6475637b-396d-461b-87a7-9943ed7dd452" providerId="AD" clId="Web-{77C0DC10-481D-4307-B4A7-99133426C597}" dt="2021-02-14T21:20:43.347" v="0" actId="1076"/>
          <ac:picMkLst>
            <pc:docMk/>
            <pc:sldMk cId="704907896" sldId="289"/>
            <ac:picMk id="4" creationId="{00000000-0000-0000-0000-000000000000}"/>
          </ac:picMkLst>
        </pc:picChg>
      </pc:sldChg>
    </pc:docChg>
  </pc:docChgLst>
  <pc:docChgLst>
    <pc:chgData name="Kahina AYACHE" userId="S::11606433@edu.sorbonne-paris-nord.fr::6475637b-396d-461b-87a7-9943ed7dd452" providerId="AD" clId="Web-{0C1D1973-C176-453B-9ACF-549D457B7B3A}"/>
    <pc:docChg chg="modSld">
      <pc:chgData name="Kahina AYACHE" userId="S::11606433@edu.sorbonne-paris-nord.fr::6475637b-396d-461b-87a7-9943ed7dd452" providerId="AD" clId="Web-{0C1D1973-C176-453B-9ACF-549D457B7B3A}" dt="2021-02-15T07:31:21.787" v="0" actId="1076"/>
      <pc:docMkLst>
        <pc:docMk/>
      </pc:docMkLst>
      <pc:sldChg chg="modSp">
        <pc:chgData name="Kahina AYACHE" userId="S::11606433@edu.sorbonne-paris-nord.fr::6475637b-396d-461b-87a7-9943ed7dd452" providerId="AD" clId="Web-{0C1D1973-C176-453B-9ACF-549D457B7B3A}" dt="2021-02-15T07:31:21.787" v="0" actId="1076"/>
        <pc:sldMkLst>
          <pc:docMk/>
          <pc:sldMk cId="1650218736" sldId="291"/>
        </pc:sldMkLst>
        <pc:picChg chg="mod">
          <ac:chgData name="Kahina AYACHE" userId="S::11606433@edu.sorbonne-paris-nord.fr::6475637b-396d-461b-87a7-9943ed7dd452" providerId="AD" clId="Web-{0C1D1973-C176-453B-9ACF-549D457B7B3A}" dt="2021-02-15T07:31:21.787" v="0" actId="1076"/>
          <ac:picMkLst>
            <pc:docMk/>
            <pc:sldMk cId="1650218736" sldId="291"/>
            <ac:picMk id="4" creationId="{00000000-0000-0000-0000-000000000000}"/>
          </ac:picMkLst>
        </pc:picChg>
      </pc:sldChg>
    </pc:docChg>
  </pc:docChgLst>
  <pc:docChgLst>
    <pc:chgData name="Amel SI AMER" userId="S::11607597@edu.sorbonne-paris-nord.fr::481b3b79-d00e-4ea6-8539-9ae5d4353e03" providerId="AD" clId="Web-{AD94113E-8C0D-423E-A23E-B82538B59BAB}"/>
    <pc:docChg chg="modSld">
      <pc:chgData name="Amel SI AMER" userId="S::11607597@edu.sorbonne-paris-nord.fr::481b3b79-d00e-4ea6-8539-9ae5d4353e03" providerId="AD" clId="Web-{AD94113E-8C0D-423E-A23E-B82538B59BAB}" dt="2021-02-14T21:06:43.734" v="4" actId="20577"/>
      <pc:docMkLst>
        <pc:docMk/>
      </pc:docMkLst>
      <pc:sldChg chg="modSp">
        <pc:chgData name="Amel SI AMER" userId="S::11607597@edu.sorbonne-paris-nord.fr::481b3b79-d00e-4ea6-8539-9ae5d4353e03" providerId="AD" clId="Web-{AD94113E-8C0D-423E-A23E-B82538B59BAB}" dt="2021-02-14T21:06:43.734" v="4" actId="20577"/>
        <pc:sldMkLst>
          <pc:docMk/>
          <pc:sldMk cId="2276362954" sldId="292"/>
        </pc:sldMkLst>
        <pc:spChg chg="mod">
          <ac:chgData name="Amel SI AMER" userId="S::11607597@edu.sorbonne-paris-nord.fr::481b3b79-d00e-4ea6-8539-9ae5d4353e03" providerId="AD" clId="Web-{AD94113E-8C0D-423E-A23E-B82538B59BAB}" dt="2021-02-14T21:06:43.734" v="4" actId="20577"/>
          <ac:spMkLst>
            <pc:docMk/>
            <pc:sldMk cId="2276362954" sldId="292"/>
            <ac:spMk id="2" creationId="{C458CDBC-0D15-4EF2-97C8-CC144560738B}"/>
          </ac:spMkLst>
        </pc:spChg>
      </pc:sldChg>
    </pc:docChg>
  </pc:docChgLst>
  <pc:docChgLst>
    <pc:chgData name="Amel SI AMER" userId="S::11607597@edu.sorbonne-paris-nord.fr::481b3b79-d00e-4ea6-8539-9ae5d4353e03" providerId="AD" clId="Web-{FEB967F3-44E0-4E32-AB18-D8A5F59A78FE}"/>
    <pc:docChg chg="modSld">
      <pc:chgData name="Amel SI AMER" userId="S::11607597@edu.sorbonne-paris-nord.fr::481b3b79-d00e-4ea6-8539-9ae5d4353e03" providerId="AD" clId="Web-{FEB967F3-44E0-4E32-AB18-D8A5F59A78FE}" dt="2021-02-14T21:04:33.183" v="0" actId="1076"/>
      <pc:docMkLst>
        <pc:docMk/>
      </pc:docMkLst>
      <pc:sldChg chg="modSp">
        <pc:chgData name="Amel SI AMER" userId="S::11607597@edu.sorbonne-paris-nord.fr::481b3b79-d00e-4ea6-8539-9ae5d4353e03" providerId="AD" clId="Web-{FEB967F3-44E0-4E32-AB18-D8A5F59A78FE}" dt="2021-02-14T21:04:33.183" v="0" actId="1076"/>
        <pc:sldMkLst>
          <pc:docMk/>
          <pc:sldMk cId="1120286069" sldId="290"/>
        </pc:sldMkLst>
        <pc:spChg chg="mod">
          <ac:chgData name="Amel SI AMER" userId="S::11607597@edu.sorbonne-paris-nord.fr::481b3b79-d00e-4ea6-8539-9ae5d4353e03" providerId="AD" clId="Web-{FEB967F3-44E0-4E32-AB18-D8A5F59A78FE}" dt="2021-02-14T21:04:33.183" v="0" actId="1076"/>
          <ac:spMkLst>
            <pc:docMk/>
            <pc:sldMk cId="1120286069" sldId="290"/>
            <ac:spMk id="7" creationId="{00000000-0000-0000-0000-000000000000}"/>
          </ac:spMkLst>
        </pc:spChg>
      </pc:sldChg>
    </pc:docChg>
  </pc:docChgLst>
  <pc:docChgLst>
    <pc:chgData name="Dehbia OULD OULHADJ" userId="S::11607595@edu.sorbonne-paris-nord.fr::18d5cf0a-ead6-4bb5-bfc1-781a14eec35b" providerId="AD" clId="Web-{CE82FE11-3376-4586-BCA4-016343E5789B}"/>
    <pc:docChg chg="addSld modSld sldOrd">
      <pc:chgData name="Dehbia OULD OULHADJ" userId="S::11607595@edu.sorbonne-paris-nord.fr::18d5cf0a-ead6-4bb5-bfc1-781a14eec35b" providerId="AD" clId="Web-{CE82FE11-3376-4586-BCA4-016343E5789B}" dt="2021-02-14T21:05:28.598" v="22" actId="20577"/>
      <pc:docMkLst>
        <pc:docMk/>
      </pc:docMkLst>
      <pc:sldChg chg="modSp new ord">
        <pc:chgData name="Dehbia OULD OULHADJ" userId="S::11607595@edu.sorbonne-paris-nord.fr::18d5cf0a-ead6-4bb5-bfc1-781a14eec35b" providerId="AD" clId="Web-{CE82FE11-3376-4586-BCA4-016343E5789B}" dt="2021-02-14T21:05:28.598" v="22" actId="20577"/>
        <pc:sldMkLst>
          <pc:docMk/>
          <pc:sldMk cId="2276362954" sldId="292"/>
        </pc:sldMkLst>
        <pc:spChg chg="mod">
          <ac:chgData name="Dehbia OULD OULHADJ" userId="S::11607595@edu.sorbonne-paris-nord.fr::18d5cf0a-ead6-4bb5-bfc1-781a14eec35b" providerId="AD" clId="Web-{CE82FE11-3376-4586-BCA4-016343E5789B}" dt="2021-02-14T21:05:28.598" v="22" actId="20577"/>
          <ac:spMkLst>
            <pc:docMk/>
            <pc:sldMk cId="2276362954" sldId="292"/>
            <ac:spMk id="2" creationId="{C458CDBC-0D15-4EF2-97C8-CC144560738B}"/>
          </ac:spMkLst>
        </pc:spChg>
      </pc:sldChg>
    </pc:docChg>
  </pc:docChgLst>
  <pc:docChgLst>
    <pc:chgData name="Amel SI AMER" userId="S::11607597@edu.sorbonne-paris-nord.fr::481b3b79-d00e-4ea6-8539-9ae5d4353e03" providerId="AD" clId="Web-{D6C394C4-7203-42D6-8B5E-EE6FC5FDEF67}"/>
    <pc:docChg chg="modSld">
      <pc:chgData name="Amel SI AMER" userId="S::11607597@edu.sorbonne-paris-nord.fr::481b3b79-d00e-4ea6-8539-9ae5d4353e03" providerId="AD" clId="Web-{D6C394C4-7203-42D6-8B5E-EE6FC5FDEF67}" dt="2021-02-11T19:54:45.188" v="82" actId="1076"/>
      <pc:docMkLst>
        <pc:docMk/>
      </pc:docMkLst>
      <pc:sldChg chg="modSp">
        <pc:chgData name="Amel SI AMER" userId="S::11607597@edu.sorbonne-paris-nord.fr::481b3b79-d00e-4ea6-8539-9ae5d4353e03" providerId="AD" clId="Web-{D6C394C4-7203-42D6-8B5E-EE6FC5FDEF67}" dt="2021-02-11T19:31:59.835" v="29" actId="20577"/>
        <pc:sldMkLst>
          <pc:docMk/>
          <pc:sldMk cId="0" sldId="258"/>
        </pc:sldMkLst>
        <pc:spChg chg="mod">
          <ac:chgData name="Amel SI AMER" userId="S::11607597@edu.sorbonne-paris-nord.fr::481b3b79-d00e-4ea6-8539-9ae5d4353e03" providerId="AD" clId="Web-{D6C394C4-7203-42D6-8B5E-EE6FC5FDEF67}" dt="2021-02-11T19:31:59.835" v="29" actId="20577"/>
          <ac:spMkLst>
            <pc:docMk/>
            <pc:sldMk cId="0" sldId="258"/>
            <ac:spMk id="167" creationId="{00000000-0000-0000-0000-000000000000}"/>
          </ac:spMkLst>
        </pc:spChg>
      </pc:sldChg>
      <pc:sldChg chg="modSp">
        <pc:chgData name="Amel SI AMER" userId="S::11607597@edu.sorbonne-paris-nord.fr::481b3b79-d00e-4ea6-8539-9ae5d4353e03" providerId="AD" clId="Web-{D6C394C4-7203-42D6-8B5E-EE6FC5FDEF67}" dt="2021-02-11T19:51:35.607" v="55" actId="20577"/>
        <pc:sldMkLst>
          <pc:docMk/>
          <pc:sldMk cId="0" sldId="262"/>
        </pc:sldMkLst>
        <pc:spChg chg="mod">
          <ac:chgData name="Amel SI AMER" userId="S::11607597@edu.sorbonne-paris-nord.fr::481b3b79-d00e-4ea6-8539-9ae5d4353e03" providerId="AD" clId="Web-{D6C394C4-7203-42D6-8B5E-EE6FC5FDEF67}" dt="2021-02-11T19:51:35.607" v="55" actId="20577"/>
          <ac:spMkLst>
            <pc:docMk/>
            <pc:sldMk cId="0" sldId="262"/>
            <ac:spMk id="205" creationId="{00000000-0000-0000-0000-000000000000}"/>
          </ac:spMkLst>
        </pc:spChg>
        <pc:spChg chg="mod">
          <ac:chgData name="Amel SI AMER" userId="S::11607597@edu.sorbonne-paris-nord.fr::481b3b79-d00e-4ea6-8539-9ae5d4353e03" providerId="AD" clId="Web-{D6C394C4-7203-42D6-8B5E-EE6FC5FDEF67}" dt="2021-02-11T19:50:28.559" v="31" actId="20577"/>
          <ac:spMkLst>
            <pc:docMk/>
            <pc:sldMk cId="0" sldId="262"/>
            <ac:spMk id="206" creationId="{00000000-0000-0000-0000-000000000000}"/>
          </ac:spMkLst>
        </pc:spChg>
      </pc:sldChg>
      <pc:sldChg chg="modSp">
        <pc:chgData name="Amel SI AMER" userId="S::11607597@edu.sorbonne-paris-nord.fr::481b3b79-d00e-4ea6-8539-9ae5d4353e03" providerId="AD" clId="Web-{D6C394C4-7203-42D6-8B5E-EE6FC5FDEF67}" dt="2021-02-11T19:54:45.188" v="82" actId="1076"/>
        <pc:sldMkLst>
          <pc:docMk/>
          <pc:sldMk cId="0" sldId="278"/>
        </pc:sldMkLst>
        <pc:spChg chg="mod">
          <ac:chgData name="Amel SI AMER" userId="S::11607597@edu.sorbonne-paris-nord.fr::481b3b79-d00e-4ea6-8539-9ae5d4353e03" providerId="AD" clId="Web-{D6C394C4-7203-42D6-8B5E-EE6FC5FDEF67}" dt="2021-02-11T19:54:34.938" v="81" actId="1076"/>
          <ac:spMkLst>
            <pc:docMk/>
            <pc:sldMk cId="0" sldId="278"/>
            <ac:spMk id="421" creationId="{00000000-0000-0000-0000-000000000000}"/>
          </ac:spMkLst>
        </pc:spChg>
        <pc:spChg chg="mod">
          <ac:chgData name="Amel SI AMER" userId="S::11607597@edu.sorbonne-paris-nord.fr::481b3b79-d00e-4ea6-8539-9ae5d4353e03" providerId="AD" clId="Web-{D6C394C4-7203-42D6-8B5E-EE6FC5FDEF67}" dt="2021-02-11T19:54:45.188" v="82" actId="1076"/>
          <ac:spMkLst>
            <pc:docMk/>
            <pc:sldMk cId="0" sldId="278"/>
            <ac:spMk id="422" creationId="{00000000-0000-0000-0000-000000000000}"/>
          </ac:spMkLst>
        </pc:spChg>
        <pc:grpChg chg="mod">
          <ac:chgData name="Amel SI AMER" userId="S::11607597@edu.sorbonne-paris-nord.fr::481b3b79-d00e-4ea6-8539-9ae5d4353e03" providerId="AD" clId="Web-{D6C394C4-7203-42D6-8B5E-EE6FC5FDEF67}" dt="2021-02-11T19:54:26.672" v="80" actId="1076"/>
          <ac:grpSpMkLst>
            <pc:docMk/>
            <pc:sldMk cId="0" sldId="278"/>
            <ac:grpSpMk id="423" creationId="{00000000-0000-0000-0000-000000000000}"/>
          </ac:grpSpMkLst>
        </pc:grpChg>
      </pc:sldChg>
    </pc:docChg>
  </pc:docChgLst>
  <pc:docChgLst>
    <pc:chgData name="Amel SI AMER" userId="S::11607597@edu.sorbonne-paris-nord.fr::481b3b79-d00e-4ea6-8539-9ae5d4353e03" providerId="AD" clId="Web-{722010AF-A3FB-4244-B071-5AD142590B01}"/>
    <pc:docChg chg="addSld delSld modSld">
      <pc:chgData name="Amel SI AMER" userId="S::11607597@edu.sorbonne-paris-nord.fr::481b3b79-d00e-4ea6-8539-9ae5d4353e03" providerId="AD" clId="Web-{722010AF-A3FB-4244-B071-5AD142590B01}" dt="2021-02-14T21:18:43.198" v="139" actId="1076"/>
      <pc:docMkLst>
        <pc:docMk/>
      </pc:docMkLst>
      <pc:sldChg chg="addSp modSp">
        <pc:chgData name="Amel SI AMER" userId="S::11607597@edu.sorbonne-paris-nord.fr::481b3b79-d00e-4ea6-8539-9ae5d4353e03" providerId="AD" clId="Web-{722010AF-A3FB-4244-B071-5AD142590B01}" dt="2021-02-14T21:18:22.822" v="138" actId="20577"/>
        <pc:sldMkLst>
          <pc:docMk/>
          <pc:sldMk cId="1120286069" sldId="290"/>
        </pc:sldMkLst>
        <pc:spChg chg="add mod">
          <ac:chgData name="Amel SI AMER" userId="S::11607597@edu.sorbonne-paris-nord.fr::481b3b79-d00e-4ea6-8539-9ae5d4353e03" providerId="AD" clId="Web-{722010AF-A3FB-4244-B071-5AD142590B01}" dt="2021-02-14T21:17:32.055" v="121" actId="1076"/>
          <ac:spMkLst>
            <pc:docMk/>
            <pc:sldMk cId="1120286069" sldId="290"/>
            <ac:spMk id="5" creationId="{7BDA55A1-49BE-4929-9F8A-83C978AA28B0}"/>
          </ac:spMkLst>
        </pc:spChg>
        <pc:spChg chg="add mod">
          <ac:chgData name="Amel SI AMER" userId="S::11607597@edu.sorbonne-paris-nord.fr::481b3b79-d00e-4ea6-8539-9ae5d4353e03" providerId="AD" clId="Web-{722010AF-A3FB-4244-B071-5AD142590B01}" dt="2021-02-14T21:17:46.837" v="124" actId="20577"/>
          <ac:spMkLst>
            <pc:docMk/>
            <pc:sldMk cId="1120286069" sldId="290"/>
            <ac:spMk id="6" creationId="{CE13964E-3866-4420-A033-1BCB6916EB10}"/>
          </ac:spMkLst>
        </pc:spChg>
        <pc:spChg chg="mod">
          <ac:chgData name="Amel SI AMER" userId="S::11607597@edu.sorbonne-paris-nord.fr::481b3b79-d00e-4ea6-8539-9ae5d4353e03" providerId="AD" clId="Web-{722010AF-A3FB-4244-B071-5AD142590B01}" dt="2021-02-14T21:12:03.625" v="58" actId="1076"/>
          <ac:spMkLst>
            <pc:docMk/>
            <pc:sldMk cId="1120286069" sldId="290"/>
            <ac:spMk id="7" creationId="{00000000-0000-0000-0000-000000000000}"/>
          </ac:spMkLst>
        </pc:spChg>
        <pc:spChg chg="mod">
          <ac:chgData name="Amel SI AMER" userId="S::11607597@edu.sorbonne-paris-nord.fr::481b3b79-d00e-4ea6-8539-9ae5d4353e03" providerId="AD" clId="Web-{722010AF-A3FB-4244-B071-5AD142590B01}" dt="2021-02-14T21:11:55.125" v="57" actId="20577"/>
          <ac:spMkLst>
            <pc:docMk/>
            <pc:sldMk cId="1120286069" sldId="290"/>
            <ac:spMk id="8" creationId="{00000000-0000-0000-0000-000000000000}"/>
          </ac:spMkLst>
        </pc:spChg>
        <pc:spChg chg="add mod">
          <ac:chgData name="Amel SI AMER" userId="S::11607597@edu.sorbonne-paris-nord.fr::481b3b79-d00e-4ea6-8539-9ae5d4353e03" providerId="AD" clId="Web-{722010AF-A3FB-4244-B071-5AD142590B01}" dt="2021-02-14T21:18:22.822" v="138" actId="20577"/>
          <ac:spMkLst>
            <pc:docMk/>
            <pc:sldMk cId="1120286069" sldId="290"/>
            <ac:spMk id="9" creationId="{48590CF6-3A21-403D-83DB-C4C07B5ECAD5}"/>
          </ac:spMkLst>
        </pc:spChg>
      </pc:sldChg>
      <pc:sldChg chg="modSp">
        <pc:chgData name="Amel SI AMER" userId="S::11607597@edu.sorbonne-paris-nord.fr::481b3b79-d00e-4ea6-8539-9ae5d4353e03" providerId="AD" clId="Web-{722010AF-A3FB-4244-B071-5AD142590B01}" dt="2021-02-14T21:18:43.198" v="139" actId="1076"/>
        <pc:sldMkLst>
          <pc:docMk/>
          <pc:sldMk cId="1650218736" sldId="291"/>
        </pc:sldMkLst>
        <pc:picChg chg="mod">
          <ac:chgData name="Amel SI AMER" userId="S::11607597@edu.sorbonne-paris-nord.fr::481b3b79-d00e-4ea6-8539-9ae5d4353e03" providerId="AD" clId="Web-{722010AF-A3FB-4244-B071-5AD142590B01}" dt="2021-02-14T21:18:43.198" v="139" actId="1076"/>
          <ac:picMkLst>
            <pc:docMk/>
            <pc:sldMk cId="1650218736" sldId="291"/>
            <ac:picMk id="4" creationId="{00000000-0000-0000-0000-000000000000}"/>
          </ac:picMkLst>
        </pc:picChg>
      </pc:sldChg>
      <pc:sldChg chg="addSp modSp del addAnim delAnim modAnim">
        <pc:chgData name="Amel SI AMER" userId="S::11607597@edu.sorbonne-paris-nord.fr::481b3b79-d00e-4ea6-8539-9ae5d4353e03" providerId="AD" clId="Web-{722010AF-A3FB-4244-B071-5AD142590B01}" dt="2021-02-14T21:14:05.503" v="95"/>
        <pc:sldMkLst>
          <pc:docMk/>
          <pc:sldMk cId="2276362954" sldId="292"/>
        </pc:sldMkLst>
        <pc:spChg chg="mod">
          <ac:chgData name="Amel SI AMER" userId="S::11607597@edu.sorbonne-paris-nord.fr::481b3b79-d00e-4ea6-8539-9ae5d4353e03" providerId="AD" clId="Web-{722010AF-A3FB-4244-B071-5AD142590B01}" dt="2021-02-14T21:08:15.666" v="8" actId="20577"/>
          <ac:spMkLst>
            <pc:docMk/>
            <pc:sldMk cId="2276362954" sldId="292"/>
            <ac:spMk id="2" creationId="{C458CDBC-0D15-4EF2-97C8-CC144560738B}"/>
          </ac:spMkLst>
        </pc:spChg>
        <pc:picChg chg="add mod">
          <ac:chgData name="Amel SI AMER" userId="S::11607597@edu.sorbonne-paris-nord.fr::481b3b79-d00e-4ea6-8539-9ae5d4353e03" providerId="AD" clId="Web-{722010AF-A3FB-4244-B071-5AD142590B01}" dt="2021-02-14T21:08:00.978" v="7" actId="1076"/>
          <ac:picMkLst>
            <pc:docMk/>
            <pc:sldMk cId="2276362954" sldId="292"/>
            <ac:picMk id="4" creationId="{890FFBB1-980E-4F47-995B-E5D9CFB0ECBA}"/>
          </ac:picMkLst>
        </pc:picChg>
      </pc:sldChg>
      <pc:sldChg chg="addSp modSp new addAnim">
        <pc:chgData name="Amel SI AMER" userId="S::11607597@edu.sorbonne-paris-nord.fr::481b3b79-d00e-4ea6-8539-9ae5d4353e03" providerId="AD" clId="Web-{722010AF-A3FB-4244-B071-5AD142590B01}" dt="2021-02-14T21:16:16.210" v="119" actId="20577"/>
        <pc:sldMkLst>
          <pc:docMk/>
          <pc:sldMk cId="2025163481" sldId="293"/>
        </pc:sldMkLst>
        <pc:spChg chg="add mod">
          <ac:chgData name="Amel SI AMER" userId="S::11607597@edu.sorbonne-paris-nord.fr::481b3b79-d00e-4ea6-8539-9ae5d4353e03" providerId="AD" clId="Web-{722010AF-A3FB-4244-B071-5AD142590B01}" dt="2021-02-14T21:16:16.210" v="119" actId="20577"/>
          <ac:spMkLst>
            <pc:docMk/>
            <pc:sldMk cId="2025163481" sldId="293"/>
            <ac:spMk id="3" creationId="{969ACE7A-694E-45F4-9EC4-F73FBDB625DD}"/>
          </ac:spMkLst>
        </pc:spChg>
        <pc:picChg chg="add mod">
          <ac:chgData name="Amel SI AMER" userId="S::11607597@edu.sorbonne-paris-nord.fr::481b3b79-d00e-4ea6-8539-9ae5d4353e03" providerId="AD" clId="Web-{722010AF-A3FB-4244-B071-5AD142590B01}" dt="2021-02-14T21:14:11.363" v="96" actId="1076"/>
          <ac:picMkLst>
            <pc:docMk/>
            <pc:sldMk cId="2025163481" sldId="293"/>
            <ac:picMk id="5" creationId="{318FFEF4-2F8D-4CB8-A29A-043EA67465B2}"/>
          </ac:picMkLst>
        </pc:picChg>
      </pc:sldChg>
    </pc:docChg>
  </pc:docChgLst>
  <pc:docChgLst>
    <pc:chgData name="Amel SI AMER" userId="S::11607597@edu.sorbonne-paris-nord.fr::481b3b79-d00e-4ea6-8539-9ae5d4353e03" providerId="AD" clId="Web-{5AFBEFFE-BB50-4B25-8138-430F13C51F76}"/>
    <pc:docChg chg="modSld">
      <pc:chgData name="Amel SI AMER" userId="S::11607597@edu.sorbonne-paris-nord.fr::481b3b79-d00e-4ea6-8539-9ae5d4353e03" providerId="AD" clId="Web-{5AFBEFFE-BB50-4B25-8138-430F13C51F76}" dt="2021-02-13T19:51:40.868" v="3" actId="1076"/>
      <pc:docMkLst>
        <pc:docMk/>
      </pc:docMkLst>
      <pc:sldChg chg="modSp">
        <pc:chgData name="Amel SI AMER" userId="S::11607597@edu.sorbonne-paris-nord.fr::481b3b79-d00e-4ea6-8539-9ae5d4353e03" providerId="AD" clId="Web-{5AFBEFFE-BB50-4B25-8138-430F13C51F76}" dt="2021-02-13T19:49:16.005" v="1" actId="1076"/>
        <pc:sldMkLst>
          <pc:docMk/>
          <pc:sldMk cId="3165921786" sldId="285"/>
        </pc:sldMkLst>
        <pc:spChg chg="mod">
          <ac:chgData name="Amel SI AMER" userId="S::11607597@edu.sorbonne-paris-nord.fr::481b3b79-d00e-4ea6-8539-9ae5d4353e03" providerId="AD" clId="Web-{5AFBEFFE-BB50-4B25-8138-430F13C51F76}" dt="2021-02-13T19:49:16.005" v="1" actId="1076"/>
          <ac:spMkLst>
            <pc:docMk/>
            <pc:sldMk cId="3165921786" sldId="285"/>
            <ac:spMk id="2" creationId="{00000000-0000-0000-0000-000000000000}"/>
          </ac:spMkLst>
        </pc:spChg>
        <pc:spChg chg="mod">
          <ac:chgData name="Amel SI AMER" userId="S::11607597@edu.sorbonne-paris-nord.fr::481b3b79-d00e-4ea6-8539-9ae5d4353e03" providerId="AD" clId="Web-{5AFBEFFE-BB50-4B25-8138-430F13C51F76}" dt="2021-02-13T19:49:07.692" v="0" actId="1076"/>
          <ac:spMkLst>
            <pc:docMk/>
            <pc:sldMk cId="3165921786" sldId="285"/>
            <ac:spMk id="3" creationId="{00000000-0000-0000-0000-000000000000}"/>
          </ac:spMkLst>
        </pc:spChg>
      </pc:sldChg>
      <pc:sldChg chg="modSp">
        <pc:chgData name="Amel SI AMER" userId="S::11607597@edu.sorbonne-paris-nord.fr::481b3b79-d00e-4ea6-8539-9ae5d4353e03" providerId="AD" clId="Web-{5AFBEFFE-BB50-4B25-8138-430F13C51F76}" dt="2021-02-13T19:51:40.868" v="3" actId="1076"/>
        <pc:sldMkLst>
          <pc:docMk/>
          <pc:sldMk cId="346969498" sldId="286"/>
        </pc:sldMkLst>
        <pc:spChg chg="mod">
          <ac:chgData name="Amel SI AMER" userId="S::11607597@edu.sorbonne-paris-nord.fr::481b3b79-d00e-4ea6-8539-9ae5d4353e03" providerId="AD" clId="Web-{5AFBEFFE-BB50-4B25-8138-430F13C51F76}" dt="2021-02-13T19:51:40.868" v="3" actId="1076"/>
          <ac:spMkLst>
            <pc:docMk/>
            <pc:sldMk cId="346969498" sldId="286"/>
            <ac:spMk id="2" creationId="{00000000-0000-0000-0000-000000000000}"/>
          </ac:spMkLst>
        </pc:spChg>
        <pc:spChg chg="mod">
          <ac:chgData name="Amel SI AMER" userId="S::11607597@edu.sorbonne-paris-nord.fr::481b3b79-d00e-4ea6-8539-9ae5d4353e03" providerId="AD" clId="Web-{5AFBEFFE-BB50-4B25-8138-430F13C51F76}" dt="2021-02-13T19:51:30.321" v="2" actId="1076"/>
          <ac:spMkLst>
            <pc:docMk/>
            <pc:sldMk cId="346969498" sldId="286"/>
            <ac:spMk id="3" creationId="{00000000-0000-0000-0000-000000000000}"/>
          </ac:spMkLst>
        </pc:spChg>
      </pc:sldChg>
    </pc:docChg>
  </pc:docChgLst>
  <pc:docChgLst>
    <pc:chgData name="Dehbia OULD OULHADJ" userId="S::11607595@edu.sorbonne-paris-nord.fr::18d5cf0a-ead6-4bb5-bfc1-781a14eec35b" providerId="AD" clId="Web-{DB99BF7E-79BA-46CC-9749-73CE3B2C7620}"/>
    <pc:docChg chg="modSld">
      <pc:chgData name="Dehbia OULD OULHADJ" userId="S::11607595@edu.sorbonne-paris-nord.fr::18d5cf0a-ead6-4bb5-bfc1-781a14eec35b" providerId="AD" clId="Web-{DB99BF7E-79BA-46CC-9749-73CE3B2C7620}" dt="2021-02-14T22:34:39.458" v="27" actId="1076"/>
      <pc:docMkLst>
        <pc:docMk/>
      </pc:docMkLst>
      <pc:sldChg chg="addSp delSp modSp">
        <pc:chgData name="Dehbia OULD OULHADJ" userId="S::11607595@edu.sorbonne-paris-nord.fr::18d5cf0a-ead6-4bb5-bfc1-781a14eec35b" providerId="AD" clId="Web-{DB99BF7E-79BA-46CC-9749-73CE3B2C7620}" dt="2021-02-14T22:34:39.458" v="27" actId="1076"/>
        <pc:sldMkLst>
          <pc:docMk/>
          <pc:sldMk cId="1384767640" sldId="294"/>
        </pc:sldMkLst>
        <pc:spChg chg="add mod">
          <ac:chgData name="Dehbia OULD OULHADJ" userId="S::11607595@edu.sorbonne-paris-nord.fr::18d5cf0a-ead6-4bb5-bfc1-781a14eec35b" providerId="AD" clId="Web-{DB99BF7E-79BA-46CC-9749-73CE3B2C7620}" dt="2021-02-14T22:34:39.458" v="27" actId="1076"/>
          <ac:spMkLst>
            <pc:docMk/>
            <pc:sldMk cId="1384767640" sldId="294"/>
            <ac:spMk id="4" creationId="{369CE9F9-A875-46F3-B0C3-9813D8F8AB1A}"/>
          </ac:spMkLst>
        </pc:spChg>
        <pc:spChg chg="add del">
          <ac:chgData name="Dehbia OULD OULHADJ" userId="S::11607595@edu.sorbonne-paris-nord.fr::18d5cf0a-ead6-4bb5-bfc1-781a14eec35b" providerId="AD" clId="Web-{DB99BF7E-79BA-46CC-9749-73CE3B2C7620}" dt="2021-02-14T22:34:07.645" v="5"/>
          <ac:spMkLst>
            <pc:docMk/>
            <pc:sldMk cId="1384767640" sldId="294"/>
            <ac:spMk id="5" creationId="{53A98DDF-7F92-4FF5-AE28-2276071D64B8}"/>
          </ac:spMkLst>
        </pc:spChg>
        <pc:spChg chg="add del mod">
          <ac:chgData name="Dehbia OULD OULHADJ" userId="S::11607595@edu.sorbonne-paris-nord.fr::18d5cf0a-ead6-4bb5-bfc1-781a14eec35b" providerId="AD" clId="Web-{DB99BF7E-79BA-46CC-9749-73CE3B2C7620}" dt="2021-02-14T22:34:05.754" v="4"/>
          <ac:spMkLst>
            <pc:docMk/>
            <pc:sldMk cId="1384767640" sldId="294"/>
            <ac:spMk id="6" creationId="{21233C26-87B2-4F69-A705-10C5780A6D38}"/>
          </ac:spMkLst>
        </pc:spChg>
      </pc:sldChg>
    </pc:docChg>
  </pc:docChgLst>
  <pc:docChgLst>
    <pc:chgData name="Amel SI AMER" userId="S::11607597@edu.sorbonne-paris-nord.fr::481b3b79-d00e-4ea6-8539-9ae5d4353e03" providerId="AD" clId="Web-{ACD6A9A5-268C-4E1D-B357-F4900A474D87}"/>
    <pc:docChg chg="modSld">
      <pc:chgData name="Amel SI AMER" userId="S::11607597@edu.sorbonne-paris-nord.fr::481b3b79-d00e-4ea6-8539-9ae5d4353e03" providerId="AD" clId="Web-{ACD6A9A5-268C-4E1D-B357-F4900A474D87}" dt="2021-02-13T19:35:38.259" v="53" actId="1076"/>
      <pc:docMkLst>
        <pc:docMk/>
      </pc:docMkLst>
      <pc:sldChg chg="addSp delSp modSp">
        <pc:chgData name="Amel SI AMER" userId="S::11607597@edu.sorbonne-paris-nord.fr::481b3b79-d00e-4ea6-8539-9ae5d4353e03" providerId="AD" clId="Web-{ACD6A9A5-268C-4E1D-B357-F4900A474D87}" dt="2021-02-13T19:35:38.259" v="53" actId="1076"/>
        <pc:sldMkLst>
          <pc:docMk/>
          <pc:sldMk cId="0" sldId="258"/>
        </pc:sldMkLst>
        <pc:spChg chg="add mod">
          <ac:chgData name="Amel SI AMER" userId="S::11607597@edu.sorbonne-paris-nord.fr::481b3b79-d00e-4ea6-8539-9ae5d4353e03" providerId="AD" clId="Web-{ACD6A9A5-268C-4E1D-B357-F4900A474D87}" dt="2021-02-13T19:26:12.927" v="50" actId="20577"/>
          <ac:spMkLst>
            <pc:docMk/>
            <pc:sldMk cId="0" sldId="258"/>
            <ac:spMk id="4" creationId="{B0C670C9-B4F8-4171-BD66-E59DEFCA7398}"/>
          </ac:spMkLst>
        </pc:spChg>
        <pc:spChg chg="mod">
          <ac:chgData name="Amel SI AMER" userId="S::11607597@edu.sorbonne-paris-nord.fr::481b3b79-d00e-4ea6-8539-9ae5d4353e03" providerId="AD" clId="Web-{ACD6A9A5-268C-4E1D-B357-F4900A474D87}" dt="2021-02-13T19:23:39.044" v="3" actId="1076"/>
          <ac:spMkLst>
            <pc:docMk/>
            <pc:sldMk cId="0" sldId="258"/>
            <ac:spMk id="167" creationId="{00000000-0000-0000-0000-000000000000}"/>
          </ac:spMkLst>
        </pc:spChg>
        <pc:picChg chg="add del mod">
          <ac:chgData name="Amel SI AMER" userId="S::11607597@edu.sorbonne-paris-nord.fr::481b3b79-d00e-4ea6-8539-9ae5d4353e03" providerId="AD" clId="Web-{ACD6A9A5-268C-4E1D-B357-F4900A474D87}" dt="2021-02-13T19:35:31.400" v="51"/>
          <ac:picMkLst>
            <pc:docMk/>
            <pc:sldMk cId="0" sldId="258"/>
            <ac:picMk id="2" creationId="{025090BB-3B92-49D4-8B76-04687BABAA49}"/>
          </ac:picMkLst>
        </pc:picChg>
        <pc:picChg chg="add mod">
          <ac:chgData name="Amel SI AMER" userId="S::11607597@edu.sorbonne-paris-nord.fr::481b3b79-d00e-4ea6-8539-9ae5d4353e03" providerId="AD" clId="Web-{ACD6A9A5-268C-4E1D-B357-F4900A474D87}" dt="2021-02-13T19:35:38.259" v="53" actId="1076"/>
          <ac:picMkLst>
            <pc:docMk/>
            <pc:sldMk cId="0" sldId="258"/>
            <ac:picMk id="5" creationId="{9BE98690-6B40-433D-AD37-F508B9F72406}"/>
          </ac:picMkLst>
        </pc:picChg>
        <pc:picChg chg="del">
          <ac:chgData name="Amel SI AMER" userId="S::11607597@edu.sorbonne-paris-nord.fr::481b3b79-d00e-4ea6-8539-9ae5d4353e03" providerId="AD" clId="Web-{ACD6A9A5-268C-4E1D-B357-F4900A474D87}" dt="2021-02-13T19:21:56.322" v="0"/>
          <ac:picMkLst>
            <pc:docMk/>
            <pc:sldMk cId="0" sldId="258"/>
            <ac:picMk id="8" creationId="{00000000-0000-0000-0000-000000000000}"/>
          </ac:picMkLst>
        </pc:picChg>
      </pc:sldChg>
      <pc:sldChg chg="modSp">
        <pc:chgData name="Amel SI AMER" userId="S::11607597@edu.sorbonne-paris-nord.fr::481b3b79-d00e-4ea6-8539-9ae5d4353e03" providerId="AD" clId="Web-{ACD6A9A5-268C-4E1D-B357-F4900A474D87}" dt="2021-02-13T19:25:41.442" v="49" actId="20577"/>
        <pc:sldMkLst>
          <pc:docMk/>
          <pc:sldMk cId="0" sldId="262"/>
        </pc:sldMkLst>
        <pc:spChg chg="mod">
          <ac:chgData name="Amel SI AMER" userId="S::11607597@edu.sorbonne-paris-nord.fr::481b3b79-d00e-4ea6-8539-9ae5d4353e03" providerId="AD" clId="Web-{ACD6A9A5-268C-4E1D-B357-F4900A474D87}" dt="2021-02-13T19:25:41.442" v="49" actId="20577"/>
          <ac:spMkLst>
            <pc:docMk/>
            <pc:sldMk cId="0" sldId="262"/>
            <ac:spMk id="206" creationId="{00000000-0000-0000-0000-000000000000}"/>
          </ac:spMkLst>
        </pc:spChg>
      </pc:sldChg>
    </pc:docChg>
  </pc:docChgLst>
  <pc:docChgLst>
    <pc:chgData name="Dehbia OULD OULHADJ" userId="S::11607595@edu.sorbonne-paris-nord.fr::18d5cf0a-ead6-4bb5-bfc1-781a14eec35b" providerId="AD" clId="Web-{9FEFA9CB-76D1-439F-ACB9-93D89621773C}"/>
    <pc:docChg chg="modSld">
      <pc:chgData name="Dehbia OULD OULHADJ" userId="S::11607595@edu.sorbonne-paris-nord.fr::18d5cf0a-ead6-4bb5-bfc1-781a14eec35b" providerId="AD" clId="Web-{9FEFA9CB-76D1-439F-ACB9-93D89621773C}" dt="2021-02-14T22:33:06.579" v="135" actId="1076"/>
      <pc:docMkLst>
        <pc:docMk/>
      </pc:docMkLst>
      <pc:sldChg chg="addSp modSp">
        <pc:chgData name="Dehbia OULD OULHADJ" userId="S::11607595@edu.sorbonne-paris-nord.fr::18d5cf0a-ead6-4bb5-bfc1-781a14eec35b" providerId="AD" clId="Web-{9FEFA9CB-76D1-439F-ACB9-93D89621773C}" dt="2021-02-14T22:33:06.579" v="135" actId="1076"/>
        <pc:sldMkLst>
          <pc:docMk/>
          <pc:sldMk cId="2227119411" sldId="295"/>
        </pc:sldMkLst>
        <pc:spChg chg="mod">
          <ac:chgData name="Dehbia OULD OULHADJ" userId="S::11607595@edu.sorbonne-paris-nord.fr::18d5cf0a-ead6-4bb5-bfc1-781a14eec35b" providerId="AD" clId="Web-{9FEFA9CB-76D1-439F-ACB9-93D89621773C}" dt="2021-02-14T22:29:19.027" v="44" actId="14100"/>
          <ac:spMkLst>
            <pc:docMk/>
            <pc:sldMk cId="2227119411" sldId="295"/>
            <ac:spMk id="2" creationId="{AB01A0E0-E057-4B6C-8727-03F934CDBFB4}"/>
          </ac:spMkLst>
        </pc:spChg>
        <pc:spChg chg="add mod">
          <ac:chgData name="Dehbia OULD OULHADJ" userId="S::11607595@edu.sorbonne-paris-nord.fr::18d5cf0a-ead6-4bb5-bfc1-781a14eec35b" providerId="AD" clId="Web-{9FEFA9CB-76D1-439F-ACB9-93D89621773C}" dt="2021-02-14T22:33:06.579" v="135" actId="1076"/>
          <ac:spMkLst>
            <pc:docMk/>
            <pc:sldMk cId="2227119411" sldId="295"/>
            <ac:spMk id="3" creationId="{82B8CC2F-205B-4D3F-81DC-E1AEC482B793}"/>
          </ac:spMkLst>
        </pc:spChg>
        <pc:spChg chg="add mod">
          <ac:chgData name="Dehbia OULD OULHADJ" userId="S::11607595@edu.sorbonne-paris-nord.fr::18d5cf0a-ead6-4bb5-bfc1-781a14eec35b" providerId="AD" clId="Web-{9FEFA9CB-76D1-439F-ACB9-93D89621773C}" dt="2021-02-14T22:33:03.532" v="134" actId="1076"/>
          <ac:spMkLst>
            <pc:docMk/>
            <pc:sldMk cId="2227119411" sldId="295"/>
            <ac:spMk id="4" creationId="{0E15DB32-6B53-47A9-87CC-AF0D9227856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99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42790" y="4727676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a-sciences.com/tech/definitions/informatique-ipad-5902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30000"/>
                <a:lumOff val="70000"/>
                <a:alpha val="57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00151" y="2282840"/>
            <a:ext cx="5220300" cy="683100"/>
          </a:xfrm>
        </p:spPr>
        <p:txBody>
          <a:bodyPr/>
          <a:lstStyle/>
          <a:p>
            <a:pPr algn="ctr"/>
            <a:r>
              <a:rPr lang="fr-FR" sz="2400" dirty="0"/>
              <a:t>L’histoire des micros ordinateurs</a:t>
            </a:r>
            <a:r>
              <a:rPr lang="fr-FR" sz="2400" b="0" dirty="0"/>
              <a:t>​</a:t>
            </a:r>
            <a:br>
              <a:rPr lang="fr-FR" sz="2400" b="0" dirty="0"/>
            </a:br>
            <a:r>
              <a:rPr lang="fr-FR" sz="2400" dirty="0"/>
              <a:t>IHM</a:t>
            </a:r>
            <a:r>
              <a:rPr lang="fr-FR" sz="2400" b="0" dirty="0"/>
              <a:t>​</a:t>
            </a:r>
            <a:endParaRPr lang="ru-RU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5" y="0"/>
            <a:ext cx="3476625" cy="162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3"/>
            <a:ext cx="3493477" cy="16548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7999" y="3355708"/>
            <a:ext cx="184731" cy="307777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DA55A1-49BE-4929-9F8A-83C978AA28B0}"/>
              </a:ext>
            </a:extLst>
          </p:cNvPr>
          <p:cNvSpPr txBox="1"/>
          <p:nvPr/>
        </p:nvSpPr>
        <p:spPr>
          <a:xfrm>
            <a:off x="2779862" y="3637113"/>
            <a:ext cx="35842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Encadré </a:t>
            </a:r>
            <a:r>
              <a:rPr lang="fr-FR" b="1" dirty="0" smtClean="0">
                <a:solidFill>
                  <a:srgbClr val="FF0000"/>
                </a:solidFill>
              </a:rPr>
              <a:t>par </a:t>
            </a:r>
            <a:r>
              <a:rPr lang="fr-FR" b="1" dirty="0">
                <a:solidFill>
                  <a:srgbClr val="FF0000"/>
                </a:solidFill>
              </a:rPr>
              <a:t>Catherine </a:t>
            </a:r>
            <a:r>
              <a:rPr lang="fr-FR" b="1" dirty="0" smtClean="0">
                <a:solidFill>
                  <a:srgbClr val="FF0000"/>
                </a:solidFill>
              </a:rPr>
              <a:t>RECANATI</a:t>
            </a: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13964E-3866-4420-A033-1BCB6916EB10}"/>
              </a:ext>
            </a:extLst>
          </p:cNvPr>
          <p:cNvSpPr txBox="1"/>
          <p:nvPr/>
        </p:nvSpPr>
        <p:spPr>
          <a:xfrm>
            <a:off x="3278577" y="3208487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b="1"/>
              <a:t>Master 2 Informatique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8590CF6-3A21-403D-83DB-C4C07B5ECAD5}"/>
              </a:ext>
            </a:extLst>
          </p:cNvPr>
          <p:cNvSpPr txBox="1"/>
          <p:nvPr/>
        </p:nvSpPr>
        <p:spPr>
          <a:xfrm>
            <a:off x="3017089" y="442427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/>
              <a:t>Année universitaire : 2020/2021</a:t>
            </a:r>
          </a:p>
        </p:txBody>
      </p:sp>
    </p:spTree>
    <p:extLst>
      <p:ext uri="{BB962C8B-B14F-4D97-AF65-F5344CB8AC3E}">
        <p14:creationId xmlns:p14="http://schemas.microsoft.com/office/powerpoint/2010/main" val="11202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41" y="1186295"/>
            <a:ext cx="5448300" cy="39572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0085" y="93688"/>
            <a:ext cx="26343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 Black" panose="020B0A04020102020204" pitchFamily="34" charset="0"/>
              </a:rPr>
              <a:t>Ordinateur </a:t>
            </a:r>
            <a:r>
              <a:rPr lang="fr-FR" dirty="0">
                <a:latin typeface="Arial Black" panose="020B0A04020102020204" pitchFamily="34" charset="0"/>
              </a:rPr>
              <a:t>quantique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1279" y="53227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https://www.youtube.com/watch?v=2aCS5mEeiwg&amp;ab_channel=L%27EspritSorcierOfficiel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32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2063261" y="925895"/>
            <a:ext cx="56270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conclure</a:t>
            </a:r>
            <a:endParaRPr lang="ru-RU" sz="5400" dirty="0"/>
          </a:p>
        </p:txBody>
      </p:sp>
      <p:sp>
        <p:nvSpPr>
          <p:cNvPr id="6" name="Rectangle 5"/>
          <p:cNvSpPr/>
          <p:nvPr/>
        </p:nvSpPr>
        <p:spPr>
          <a:xfrm>
            <a:off x="1018930" y="1849225"/>
            <a:ext cx="77157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/>
              <a:t>Au début des ordinateurs, l’unité de stockage des informations était l’octet, puis rapidement cette unité est devenu le Kilo-octet, puis le méga-octets et enfin le Giga-octets. Maintenant nous parlons de </a:t>
            </a:r>
            <a:r>
              <a:rPr lang="fr-FR" sz="2000" dirty="0" smtClean="0"/>
              <a:t>Téraoctets </a:t>
            </a:r>
            <a:r>
              <a:rPr lang="fr-FR" sz="2000" dirty="0"/>
              <a:t>(1 milliard de bits) et de Péta-octets (1000 milliards de bits). Le futur est sans aucun doute dans la miniaturisation de l’ordinateur. Miniaturisation qui pourrait aller jusqu’à </a:t>
            </a:r>
            <a:r>
              <a:rPr lang="fr-FR" sz="2000" dirty="0" smtClean="0"/>
              <a:t>l’extrême.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924400" y="399520"/>
            <a:ext cx="4720800" cy="38988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fr-FR" sz="1800" smtClean="0">
                <a:latin typeface="+mj-lt"/>
              </a:rPr>
              <a:t>- Introduction</a:t>
            </a:r>
            <a:br>
              <a:rPr lang="fr-FR" sz="1800" smtClean="0">
                <a:latin typeface="+mj-lt"/>
              </a:rPr>
            </a:br>
            <a:r>
              <a:rPr lang="fr-FR" sz="1800" smtClean="0">
                <a:latin typeface="+mj-lt"/>
              </a:rPr>
              <a:t>- Bug de l'an 2000 </a:t>
            </a:r>
            <a:r>
              <a:rPr lang="fr-FR" sz="18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br>
              <a:rPr lang="fr-FR" sz="18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fr-FR" sz="1800" smtClean="0">
                <a:latin typeface="+mj-lt"/>
              </a:rPr>
              <a:t>- L’évolution des ordinateurs</a:t>
            </a:r>
            <a:br>
              <a:rPr lang="fr-FR" sz="1800" smtClean="0">
                <a:latin typeface="+mj-lt"/>
              </a:rPr>
            </a:br>
            <a:r>
              <a:rPr lang="fr-FR" sz="1800" smtClean="0">
                <a:latin typeface="+mj-lt"/>
              </a:rPr>
              <a:t>- L’Internet</a:t>
            </a:r>
            <a:br>
              <a:rPr lang="fr-FR" sz="1800" smtClean="0">
                <a:latin typeface="+mj-lt"/>
              </a:rPr>
            </a:br>
            <a:r>
              <a:rPr lang="fr-FR" sz="1800" smtClean="0">
                <a:latin typeface="+mj-lt"/>
              </a:rPr>
              <a:t>- </a:t>
            </a:r>
            <a:r>
              <a:rPr lang="fr-FR" sz="1800" smtClean="0">
                <a:solidFill>
                  <a:schemeClr val="bg1"/>
                </a:solidFill>
                <a:latin typeface="+mj-lt"/>
              </a:rPr>
              <a:t>Le smartphone</a:t>
            </a:r>
            <a:br>
              <a:rPr lang="fr-FR" sz="1800" smtClean="0">
                <a:solidFill>
                  <a:schemeClr val="bg1"/>
                </a:solidFill>
                <a:latin typeface="+mj-lt"/>
              </a:rPr>
            </a:br>
            <a:r>
              <a:rPr lang="fr-FR" sz="1800" smtClean="0">
                <a:solidFill>
                  <a:schemeClr val="bg1"/>
                </a:solidFill>
                <a:latin typeface="+mj-lt"/>
              </a:rPr>
              <a:t>- La tablette</a:t>
            </a:r>
            <a:br>
              <a:rPr lang="fr-FR" sz="1800" smtClean="0">
                <a:solidFill>
                  <a:schemeClr val="bg1"/>
                </a:solidFill>
                <a:latin typeface="+mj-lt"/>
              </a:rPr>
            </a:br>
            <a:r>
              <a:rPr lang="fr-FR" sz="180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fr-FR" sz="1800" smtClean="0">
                <a:latin typeface="+mj-lt"/>
              </a:rPr>
              <a:t>Les montres connectées</a:t>
            </a:r>
            <a:br>
              <a:rPr lang="fr-FR" sz="1800" smtClean="0">
                <a:latin typeface="+mj-lt"/>
              </a:rPr>
            </a:br>
            <a:r>
              <a:rPr lang="fr-FR" sz="1800" smtClean="0">
                <a:latin typeface="+mj-lt"/>
              </a:rPr>
              <a:t>- L'ordinateur quantique</a:t>
            </a:r>
            <a:br>
              <a:rPr lang="fr-FR" sz="1800" smtClean="0">
                <a:latin typeface="+mj-lt"/>
              </a:rPr>
            </a:br>
            <a:r>
              <a:rPr lang="fr-FR" sz="1800" smtClean="0">
                <a:latin typeface="+mj-lt"/>
              </a:rPr>
              <a:t>- Conclusion</a:t>
            </a:r>
            <a:r>
              <a:rPr lang="fr-FR" sz="18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/>
            </a:r>
            <a:br>
              <a:rPr lang="fr-FR" sz="180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endParaRPr sz="18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3242" y="1153111"/>
            <a:ext cx="1919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Plan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555875" y="4591565"/>
            <a:ext cx="435600" cy="435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1" y="2676429"/>
            <a:ext cx="7352779" cy="2467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36" y="297688"/>
            <a:ext cx="290662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27DBA52-7DD0-402F-8D9E-20E2DB7296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9CE9F9-A875-46F3-B0C3-9813D8F8AB1A}"/>
              </a:ext>
            </a:extLst>
          </p:cNvPr>
          <p:cNvSpPr txBox="1"/>
          <p:nvPr/>
        </p:nvSpPr>
        <p:spPr>
          <a:xfrm>
            <a:off x="3111252" y="248167"/>
            <a:ext cx="413536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Les tubes cathodiques vers écrans LCD ultra plats 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49" y="1523686"/>
            <a:ext cx="6254447" cy="36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67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30000"/>
                <a:lumOff val="70000"/>
                <a:alpha val="57000"/>
              </a:schemeClr>
            </a:gs>
          </a:gsLst>
          <a:lin ang="5400000" scaled="1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2478363" y="77177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fr-FR" sz="2000" dirty="0"/>
              <a:t>L’Internet a révolutionné le monde des ordinateurs et des communications</a:t>
            </a:r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29" y="1163897"/>
            <a:ext cx="4902067" cy="30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97" y="2092287"/>
            <a:ext cx="3431488" cy="19673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1005" y="307122"/>
            <a:ext cx="3804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/>
              <a:t>Le Simon d'IBM sorti en 1994 </a:t>
            </a:r>
            <a:endParaRPr lang="ru-RU" sz="20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29" y="253638"/>
            <a:ext cx="2547326" cy="4540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59" y="-125261"/>
            <a:ext cx="1478072" cy="2956143"/>
          </a:xfrm>
          <a:prstGeom prst="rect">
            <a:avLst/>
          </a:prstGeom>
          <a:scene3d>
            <a:camera prst="orthographicFront">
              <a:rot lat="1800000" lon="20999996" rev="16200000"/>
            </a:camera>
            <a:lightRig rig="threePt" dir="t"/>
          </a:scene3d>
        </p:spPr>
      </p:pic>
      <p:sp>
        <p:nvSpPr>
          <p:cNvPr id="10" name="Rectangle 9"/>
          <p:cNvSpPr/>
          <p:nvPr/>
        </p:nvSpPr>
        <p:spPr>
          <a:xfrm>
            <a:off x="3118197" y="4059673"/>
            <a:ext cx="3670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/>
              <a:t>Nokia, Ericsson, LG, </a:t>
            </a:r>
            <a:r>
              <a:rPr lang="fr-FR" sz="1800" b="1" dirty="0" smtClean="0"/>
              <a:t>Samsung,</a:t>
            </a:r>
            <a:r>
              <a:rPr lang="fr-FR" sz="1800" b="1" dirty="0"/>
              <a:t> BlackBerry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4598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4" y="1299383"/>
            <a:ext cx="5168416" cy="36413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8224" y="573822"/>
            <a:ext cx="3873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Arial Black" panose="020B0A04020102020204" pitchFamily="34" charset="0"/>
              </a:rPr>
              <a:t>Lancement </a:t>
            </a:r>
            <a:r>
              <a:rPr lang="fr-FR" sz="1600" dirty="0">
                <a:latin typeface="Arial Black" panose="020B0A04020102020204" pitchFamily="34" charset="0"/>
              </a:rPr>
              <a:t>de l'iPhone par Apple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17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45" y="1907587"/>
            <a:ext cx="5218709" cy="31044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2929" y="246162"/>
            <a:ext cx="4068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latin typeface="Arial Black" panose="020B0A04020102020204" pitchFamily="34" charset="0"/>
              </a:rPr>
              <a:t>l'</a:t>
            </a:r>
            <a:r>
              <a:rPr lang="fr-FR" b="1" u="sng" dirty="0">
                <a:latin typeface="Arial Black" panose="020B0A04020102020204" pitchFamily="34" charset="0"/>
                <a:hlinkClick r:id="rId3"/>
              </a:rPr>
              <a:t>iPad</a:t>
            </a:r>
            <a:r>
              <a:rPr lang="fr-FR" b="1" u="sng" dirty="0">
                <a:latin typeface="Arial Black" panose="020B0A04020102020204" pitchFamily="34" charset="0"/>
              </a:rPr>
              <a:t> d'Apple, présenté en janvier 2010</a:t>
            </a:r>
            <a:endParaRPr lang="ru-RU" b="1" u="sng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2929" y="5516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Ces nouveaux appareils sont de plus en plus populaires. Ils sont un mélange</a:t>
            </a:r>
          </a:p>
          <a:p>
            <a:r>
              <a:rPr lang="fr-FR" dirty="0"/>
              <a:t>entre le micro-ordinateur et le téléphone portable.</a:t>
            </a:r>
          </a:p>
          <a:p>
            <a:r>
              <a:rPr lang="fr-FR" dirty="0"/>
              <a:t>L’apparition et la généralisation des écrans tactiles au grand </a:t>
            </a:r>
            <a:r>
              <a:rPr lang="fr-FR" dirty="0" smtClean="0"/>
              <a:t>public à </a:t>
            </a:r>
            <a:r>
              <a:rPr lang="fr-FR" dirty="0"/>
              <a:t>permis d’accélérer l’expansion de ce type de produit.</a:t>
            </a:r>
          </a:p>
        </p:txBody>
      </p:sp>
    </p:spTree>
    <p:extLst>
      <p:ext uri="{BB962C8B-B14F-4D97-AF65-F5344CB8AC3E}">
        <p14:creationId xmlns:p14="http://schemas.microsoft.com/office/powerpoint/2010/main" val="10618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5" y="449580"/>
            <a:ext cx="8022000" cy="4693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3589" y="756702"/>
            <a:ext cx="3653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 Black" panose="020B0A04020102020204" pitchFamily="34" charset="0"/>
              </a:rPr>
              <a:t>Les </a:t>
            </a:r>
            <a:r>
              <a:rPr lang="fr-FR" sz="2000" dirty="0">
                <a:latin typeface="Arial Black" panose="020B0A04020102020204" pitchFamily="34" charset="0"/>
              </a:rPr>
              <a:t>montres connectées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A842DBE1DD246922CCE4D362DB38C" ma:contentTypeVersion="3" ma:contentTypeDescription="Crée un document." ma:contentTypeScope="" ma:versionID="5dcb12d216b34efccd7441580eab3461">
  <xsd:schema xmlns:xsd="http://www.w3.org/2001/XMLSchema" xmlns:xs="http://www.w3.org/2001/XMLSchema" xmlns:p="http://schemas.microsoft.com/office/2006/metadata/properties" xmlns:ns2="bfb339bb-2656-4ad4-a99d-13e317adf610" targetNamespace="http://schemas.microsoft.com/office/2006/metadata/properties" ma:root="true" ma:fieldsID="bef4d2e0c218b0fd1307109ec60eaa93" ns2:_="">
    <xsd:import namespace="bfb339bb-2656-4ad4-a99d-13e317adf6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b339bb-2656-4ad4-a99d-13e317adf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FA19E7-E1DC-4E45-B4DF-EB1E8C0AAAE0}"/>
</file>

<file path=customXml/itemProps2.xml><?xml version="1.0" encoding="utf-8"?>
<ds:datastoreItem xmlns:ds="http://schemas.openxmlformats.org/officeDocument/2006/customXml" ds:itemID="{2667DB0E-A21D-4610-8D52-E207A100D0B6}"/>
</file>

<file path=customXml/itemProps3.xml><?xml version="1.0" encoding="utf-8"?>
<ds:datastoreItem xmlns:ds="http://schemas.openxmlformats.org/officeDocument/2006/customXml" ds:itemID="{D10BB9AA-4AFA-4692-8287-6F2DFAAE72E9}"/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186</Words>
  <Application>Microsoft Office PowerPoint</Application>
  <PresentationFormat>On-screen Show (16:9)</PresentationFormat>
  <Paragraphs>30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Poppins</vt:lpstr>
      <vt:lpstr>Calibri</vt:lpstr>
      <vt:lpstr>Poppins Light</vt:lpstr>
      <vt:lpstr>Arial</vt:lpstr>
      <vt:lpstr>Arial Black</vt:lpstr>
      <vt:lpstr>Berlin Sans FB</vt:lpstr>
      <vt:lpstr>Times New Roman</vt:lpstr>
      <vt:lpstr>Cymbeline template</vt:lpstr>
      <vt:lpstr>L’histoire des micros ordinateurs​ IHM​</vt:lpstr>
      <vt:lpstr>- Introduction - Bug de l'an 2000   - L’évolution des ordinateurs - L’Internet - Le smartphone - La tablette - Les montres connectées - L'ordinateur quantique - Conclusion </vt:lpstr>
      <vt:lpstr>PowerPoint Presentation</vt:lpstr>
      <vt:lpstr>PowerPoint Presentation</vt:lpstr>
      <vt:lpstr>L’Internet a révolutionné le monde des ordinateurs et des communications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s’assurer d’être un bon communiquant ?</dc:title>
  <dc:creator>Eugen</dc:creator>
  <cp:lastModifiedBy>Пользователь Windows</cp:lastModifiedBy>
  <cp:revision>26</cp:revision>
  <dcterms:modified xsi:type="dcterms:W3CDTF">2021-03-19T10:09:23Z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0x0101001E7A842DBE1DD246922CCE4D362DB38C</vt:lpwstr>
  </property>
</Properties>
</file>