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62" r:id="rId6"/>
    <p:sldId id="259" r:id="rId7"/>
    <p:sldId id="263" r:id="rId8"/>
    <p:sldId id="265" r:id="rId9"/>
    <p:sldId id="266" r:id="rId10"/>
    <p:sldId id="271" r:id="rId11"/>
    <p:sldId id="273" r:id="rId12"/>
    <p:sldId id="269" r:id="rId13"/>
    <p:sldId id="268" r:id="rId14"/>
    <p:sldId id="267" r:id="rId15"/>
    <p:sldId id="272" r:id="rId16"/>
    <p:sldId id="274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B36994-2420-453B-AB85-5838FE6AE27B}" type="datetimeFigureOut">
              <a:rPr lang="fr-FR" smtClean="0"/>
              <a:pPr/>
              <a:t>08/03/2018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52903D-A99D-4BE3-A184-F197895E16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pressing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La%20premi&#232;re%20cuisine%20robotis&#233;e%20au%20monde!.mp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domotique-1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videoplayback-1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Gyrolift,%20fauteuil%20roulant%20verticalisateur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haled\Desktop\iPhone%20X%20Face%20ID%20-%20Demo%20&amp;%20First%20Look%20%20Digit.in-1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51720" y="2132856"/>
            <a:ext cx="6172200" cy="936104"/>
          </a:xfrm>
          <a:effectLst/>
        </p:spPr>
        <p:txBody>
          <a:bodyPr>
            <a:normAutofit/>
          </a:bodyPr>
          <a:lstStyle/>
          <a:p>
            <a:pPr algn="ctr"/>
            <a:r>
              <a:rPr lang="fr-FR" sz="4800" dirty="0" smtClean="0"/>
              <a:t>IHM 2.0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95736" y="5301208"/>
            <a:ext cx="2934072" cy="1289738"/>
          </a:xfrm>
        </p:spPr>
        <p:txBody>
          <a:bodyPr>
            <a:normAutofit lnSpcReduction="10000"/>
          </a:bodyPr>
          <a:lstStyle/>
          <a:p>
            <a:r>
              <a:rPr lang="fr-FR" i="1" u="sng" dirty="0" smtClean="0"/>
              <a:t>Présenté par:</a:t>
            </a:r>
            <a:br>
              <a:rPr lang="fr-FR" i="1" u="sng" dirty="0" smtClean="0"/>
            </a:br>
            <a:endParaRPr lang="fr-FR" i="1" u="sng" dirty="0" smtClean="0"/>
          </a:p>
          <a:p>
            <a:r>
              <a:rPr lang="fr-FR" i="1" dirty="0" err="1" smtClean="0"/>
              <a:t>Kaoutar</a:t>
            </a:r>
            <a:r>
              <a:rPr lang="fr-FR" i="1" dirty="0" smtClean="0"/>
              <a:t> AJAL</a:t>
            </a:r>
            <a:endParaRPr lang="fr-FR" i="1" dirty="0" smtClean="0"/>
          </a:p>
          <a:p>
            <a:r>
              <a:rPr lang="fr-FR" i="1" dirty="0" smtClean="0"/>
              <a:t>Khaled CHAMMAKHI</a:t>
            </a:r>
            <a:endParaRPr lang="fr-FR" i="1" dirty="0"/>
          </a:p>
        </p:txBody>
      </p:sp>
      <p:pic>
        <p:nvPicPr>
          <p:cNvPr id="5" name="Picture 8" descr="Résultat de recherche d'images pour &quot;logo institut galilé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4929"/>
            <a:ext cx="3000364" cy="1195839"/>
          </a:xfrm>
          <a:prstGeom prst="rect">
            <a:avLst/>
          </a:prstGeom>
          <a:noFill/>
        </p:spPr>
      </p:pic>
      <p:pic>
        <p:nvPicPr>
          <p:cNvPr id="18434" name="Picture 2" descr="Résultat de recherche d'images pour &quot;université paris 13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72008"/>
            <a:ext cx="3308343" cy="1196752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6372200" y="5229200"/>
            <a:ext cx="277180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fr-FR" b="1" i="1" u="sng" dirty="0" smtClean="0">
                <a:solidFill>
                  <a:schemeClr val="tx2"/>
                </a:solidFill>
              </a:rPr>
              <a:t>Encadré par:</a:t>
            </a:r>
            <a:br>
              <a:rPr lang="fr-FR" b="1" i="1" u="sng" dirty="0" smtClean="0">
                <a:solidFill>
                  <a:schemeClr val="tx2"/>
                </a:solidFill>
              </a:rPr>
            </a:br>
            <a:endParaRPr lang="fr-FR" b="1" i="1" u="sng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fr-FR" b="1" i="1" dirty="0" smtClean="0">
                <a:solidFill>
                  <a:schemeClr val="tx2"/>
                </a:solidFill>
              </a:rPr>
              <a:t>Catherine </a:t>
            </a:r>
            <a:r>
              <a:rPr lang="fr-FR" b="1" i="1" dirty="0" smtClean="0">
                <a:solidFill>
                  <a:schemeClr val="tx2"/>
                </a:solidFill>
              </a:rPr>
              <a:t>RECANATI</a:t>
            </a:r>
            <a:endParaRPr lang="fr-FR" b="1" i="1" dirty="0" smtClean="0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923928" y="4221088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tx2"/>
                </a:solidFill>
              </a:rPr>
              <a:t>Année 2017/2018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1560" y="98072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Appareils</a:t>
            </a:r>
            <a:r>
              <a:rPr lang="fr-FR" dirty="0" smtClean="0"/>
              <a:t> </a:t>
            </a:r>
            <a:r>
              <a:rPr lang="fr-FR" sz="2400" dirty="0" smtClean="0"/>
              <a:t>ménager (solution 1)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7" name="pressi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556792"/>
            <a:ext cx="7632848" cy="50945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39552" y="836712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Appareils</a:t>
            </a:r>
            <a:r>
              <a:rPr lang="fr-FR" dirty="0" smtClean="0"/>
              <a:t> </a:t>
            </a:r>
            <a:r>
              <a:rPr lang="fr-FR" sz="2400" dirty="0" smtClean="0"/>
              <a:t>ménager (solution 2)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8" name="La première cuisine robotisée au monde!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19572" y="1412776"/>
            <a:ext cx="7704856" cy="5220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810344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79512" y="908720"/>
            <a:ext cx="85689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Domotique: </a:t>
            </a:r>
            <a:r>
              <a:rPr lang="fr-FR" dirty="0" smtClean="0"/>
              <a:t>Ensemble des techniques de gestion automatisée appliquées à 	             l'habitation (confort, sécurité, communication) </a:t>
            </a:r>
            <a:endParaRPr lang="fr-FR" dirty="0"/>
          </a:p>
        </p:txBody>
      </p:sp>
      <p:pic>
        <p:nvPicPr>
          <p:cNvPr id="8" name="domotique-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844824"/>
            <a:ext cx="7632848" cy="4860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738336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1560" y="90872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Jeux vidéos</a:t>
            </a:r>
            <a:endParaRPr lang="fr-FR" dirty="0"/>
          </a:p>
        </p:txBody>
      </p:sp>
      <p:pic>
        <p:nvPicPr>
          <p:cNvPr id="7" name="videoplayback-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99592" y="1634540"/>
            <a:ext cx="7344816" cy="51230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738336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1560" y="76470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Dispositifs biomédicaux</a:t>
            </a:r>
            <a:endParaRPr lang="fr-FR" dirty="0"/>
          </a:p>
        </p:txBody>
      </p:sp>
      <p:pic>
        <p:nvPicPr>
          <p:cNvPr id="7" name="Gyrolift, fauteuil roulant verticalisateur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7584" y="1412776"/>
            <a:ext cx="7488832" cy="5238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868958"/>
          </a:xfrm>
        </p:spPr>
        <p:txBody>
          <a:bodyPr>
            <a:normAutofit/>
          </a:bodyPr>
          <a:lstStyle/>
          <a:p>
            <a:pPr algn="ctr"/>
            <a:r>
              <a:rPr lang="fr-FR" sz="4400" b="1" i="1" dirty="0" smtClean="0"/>
              <a:t>CONCLUSION</a:t>
            </a:r>
            <a:endParaRPr lang="fr-FR" sz="44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467600" cy="462912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Il y a quand même des inconvénients :</a:t>
            </a:r>
          </a:p>
          <a:p>
            <a:endParaRPr lang="fr-FR" dirty="0" smtClean="0"/>
          </a:p>
          <a:p>
            <a:r>
              <a:rPr lang="fr-FR" dirty="0" smtClean="0"/>
              <a:t>L’humain devient de plus en plus obsolète voire inutile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Accessibilité des nouvelles technologies 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Sécurité et vie privée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Destruction de vie familiale </a:t>
            </a:r>
            <a:endParaRPr lang="fr-F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7910264" cy="165618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4400" b="1" dirty="0" smtClean="0"/>
              <a:t>ET VOUS, QU’EN PENSEZ-VOUS ??</a:t>
            </a:r>
            <a:endParaRPr lang="fr-FR" sz="44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i="1" dirty="0" smtClean="0"/>
              <a:t>PLAN</a:t>
            </a:r>
            <a:endParaRPr lang="fr-FR" sz="44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467600" cy="4413104"/>
          </a:xfrm>
        </p:spPr>
        <p:txBody>
          <a:bodyPr/>
          <a:lstStyle/>
          <a:p>
            <a:r>
              <a:rPr lang="fr-FR" dirty="0" smtClean="0"/>
              <a:t>Introduction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Les types d’IHM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Les IHM d’aujourd’hui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Les IHM de demain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Conclusion</a:t>
            </a:r>
            <a:endParaRPr lang="fr-F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4400" b="1" i="1" dirty="0" smtClean="0"/>
              <a:t>INTRODUCTION</a:t>
            </a:r>
            <a:endParaRPr lang="fr-FR" sz="4400" b="1" i="1" dirty="0"/>
          </a:p>
        </p:txBody>
      </p:sp>
      <p:pic>
        <p:nvPicPr>
          <p:cNvPr id="16392" name="Picture 8" descr="Résultat de recherche d'images pour &quot;delorean retour vers le futur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3505664" cy="2056657"/>
          </a:xfrm>
          <a:prstGeom prst="rect">
            <a:avLst/>
          </a:prstGeom>
          <a:noFill/>
        </p:spPr>
      </p:pic>
      <p:pic>
        <p:nvPicPr>
          <p:cNvPr id="16394" name="Picture 10" descr="Résultat de recherche d'images pour &quot;l'oeil de dieu fast and furious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484784"/>
            <a:ext cx="4798838" cy="1992661"/>
          </a:xfrm>
          <a:prstGeom prst="rect">
            <a:avLst/>
          </a:prstGeom>
          <a:noFill/>
        </p:spPr>
      </p:pic>
      <p:pic>
        <p:nvPicPr>
          <p:cNvPr id="16396" name="Picture 12" descr="L’image contient peut-être : 1 personne, sourit, lunettes, selfie et gros pla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789040"/>
            <a:ext cx="2498098" cy="2494807"/>
          </a:xfrm>
          <a:prstGeom prst="rect">
            <a:avLst/>
          </a:prstGeom>
          <a:noFill/>
        </p:spPr>
      </p:pic>
      <p:pic>
        <p:nvPicPr>
          <p:cNvPr id="16398" name="Picture 14" descr="L’image contient peut-être : 1 personn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861048"/>
            <a:ext cx="2591273" cy="2591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4400" b="1" i="1" dirty="0" smtClean="0"/>
              <a:t>INTRODUCTION</a:t>
            </a:r>
            <a:endParaRPr lang="fr-FR" sz="44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196752"/>
            <a:ext cx="8075240" cy="4485112"/>
          </a:xfrm>
        </p:spPr>
        <p:txBody>
          <a:bodyPr/>
          <a:lstStyle/>
          <a:p>
            <a:pPr marL="3175" indent="-3175">
              <a:buNone/>
            </a:pPr>
            <a:r>
              <a:rPr lang="fr-FR" dirty="0" smtClean="0"/>
              <a:t>L’évolution des interactions homme-machine est  essentiellement due à :</a:t>
            </a:r>
          </a:p>
          <a:p>
            <a:pPr marL="3175" indent="-3175"/>
            <a:r>
              <a:rPr lang="fr-FR" dirty="0" smtClean="0"/>
              <a:t> l’arrivée de nouvelles technologies</a:t>
            </a:r>
          </a:p>
          <a:p>
            <a:pPr marL="3175" indent="-3175"/>
            <a:r>
              <a:rPr lang="fr-FR" dirty="0" smtClean="0"/>
              <a:t> de nouveaux systèmes </a:t>
            </a:r>
          </a:p>
          <a:p>
            <a:pPr marL="3175" indent="-3175"/>
            <a:r>
              <a:rPr lang="fr-FR" dirty="0" smtClean="0"/>
              <a:t> de nouvelles possibilités sur le marché</a:t>
            </a:r>
          </a:p>
          <a:p>
            <a:endParaRPr lang="fr-FR" dirty="0"/>
          </a:p>
        </p:txBody>
      </p:sp>
      <p:pic>
        <p:nvPicPr>
          <p:cNvPr id="16386" name="Picture 2" descr="Résultat de recherche d'images pour &quot;évolution technologi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717032"/>
            <a:ext cx="4354632" cy="2448272"/>
          </a:xfrm>
          <a:prstGeom prst="rect">
            <a:avLst/>
          </a:prstGeom>
          <a:noFill/>
        </p:spPr>
      </p:pic>
      <p:pic>
        <p:nvPicPr>
          <p:cNvPr id="16388" name="Picture 4" descr="Résultat de recherche d'images pour &quot;évolution technologie&quot;"/>
          <p:cNvPicPr>
            <a:picLocks noChangeAspect="1" noChangeArrowheads="1"/>
          </p:cNvPicPr>
          <p:nvPr/>
        </p:nvPicPr>
        <p:blipFill>
          <a:blip r:embed="rId3" cstate="print"/>
          <a:srcRect b="7076"/>
          <a:stretch>
            <a:fillRect/>
          </a:stretch>
        </p:blipFill>
        <p:spPr bwMode="auto">
          <a:xfrm>
            <a:off x="4739466" y="3717032"/>
            <a:ext cx="4008998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i="1" dirty="0" smtClean="0"/>
              <a:t>DÉFINITIONS</a:t>
            </a:r>
            <a:endParaRPr lang="fr-FR" sz="44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r>
              <a:rPr lang="fr-FR" dirty="0" smtClean="0"/>
              <a:t>Une </a:t>
            </a:r>
            <a:r>
              <a:rPr lang="fr-FR" b="1" dirty="0" smtClean="0"/>
              <a:t>interaction</a:t>
            </a:r>
            <a:r>
              <a:rPr lang="fr-FR" dirty="0" smtClean="0"/>
              <a:t> H-M est une discipline englobant l’ensemble des aspects de la conception, de l’implémentation et de l’évaluation des systèmes informatiques interactifs. </a:t>
            </a:r>
          </a:p>
          <a:p>
            <a:endParaRPr lang="fr-FR" dirty="0" smtClean="0"/>
          </a:p>
          <a:p>
            <a:r>
              <a:rPr lang="fr-FR" dirty="0" smtClean="0"/>
              <a:t>Une </a:t>
            </a:r>
            <a:r>
              <a:rPr lang="fr-FR" b="1" dirty="0" smtClean="0"/>
              <a:t>i</a:t>
            </a:r>
            <a:r>
              <a:rPr lang="fr-FR" b="1" dirty="0" smtClean="0"/>
              <a:t>nterface</a:t>
            </a:r>
            <a:r>
              <a:rPr lang="fr-FR" dirty="0" smtClean="0"/>
              <a:t> </a:t>
            </a:r>
            <a:r>
              <a:rPr lang="fr-FR" dirty="0" smtClean="0"/>
              <a:t>H-M est l’ensemble des dispositifs matériels et logiciels permettant à un utilisateur d’interagir avec un système interactif.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496944" cy="724942"/>
          </a:xfrm>
        </p:spPr>
        <p:txBody>
          <a:bodyPr>
            <a:noAutofit/>
          </a:bodyPr>
          <a:lstStyle/>
          <a:p>
            <a:pPr algn="ctr"/>
            <a:r>
              <a:rPr lang="fr-FR" sz="3800" b="1" i="1" dirty="0" smtClean="0"/>
              <a:t>LES TYPES D’INTERFACES H-M</a:t>
            </a:r>
            <a:endParaRPr lang="fr-FR" sz="3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467600" cy="48737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dirty="0" smtClean="0"/>
              <a:t>On distingue 3 types d’IHM :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Interfaces d’acquisition qui représentent les technologies avec lesquelles l’utilisateur à un contact manuel (boutons, télécommandes, joysticks…)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Interfaces de restitution qui représentent les technologies avec lesquelles l’utilisateur n’a pas de contact manuel (écrans, haut parleurs…)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Interfaces combinées regroupant les deux types précédents (écrans tactiles, manettes interactives…) </a:t>
            </a:r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D’AUJOURD’HUI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5" descr="C:\Users\BOB\Desktop\5138a3e89ab1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2816738" cy="178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2776" name="Picture 8" descr="Résultat de recherche d'images pour &quot;casque VR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501008"/>
            <a:ext cx="2098204" cy="2098204"/>
          </a:xfrm>
          <a:prstGeom prst="rect">
            <a:avLst/>
          </a:prstGeom>
          <a:noFill/>
        </p:spPr>
      </p:pic>
      <p:pic>
        <p:nvPicPr>
          <p:cNvPr id="32778" name="Picture 10" descr="Résultat de recherche d'images pour &quot;wiimote&quot;"/>
          <p:cNvPicPr>
            <a:picLocks noChangeAspect="1" noChangeArrowheads="1"/>
          </p:cNvPicPr>
          <p:nvPr/>
        </p:nvPicPr>
        <p:blipFill>
          <a:blip r:embed="rId4" cstate="print"/>
          <a:srcRect l="27526" r="19142"/>
          <a:stretch>
            <a:fillRect/>
          </a:stretch>
        </p:blipFill>
        <p:spPr bwMode="auto">
          <a:xfrm>
            <a:off x="6012160" y="4005064"/>
            <a:ext cx="1800200" cy="2437821"/>
          </a:xfrm>
          <a:prstGeom prst="rect">
            <a:avLst/>
          </a:prstGeom>
          <a:noFill/>
        </p:spPr>
      </p:pic>
      <p:pic>
        <p:nvPicPr>
          <p:cNvPr id="32780" name="Picture 12" descr="Résultat de recherche d'images pour &quot;google home&quot;"/>
          <p:cNvPicPr>
            <a:picLocks noChangeAspect="1" noChangeArrowheads="1"/>
          </p:cNvPicPr>
          <p:nvPr/>
        </p:nvPicPr>
        <p:blipFill>
          <a:blip r:embed="rId5" cstate="print"/>
          <a:srcRect l="28435"/>
          <a:stretch>
            <a:fillRect/>
          </a:stretch>
        </p:blipFill>
        <p:spPr bwMode="auto">
          <a:xfrm>
            <a:off x="5436096" y="1340768"/>
            <a:ext cx="2334575" cy="2174776"/>
          </a:xfrm>
          <a:prstGeom prst="rect">
            <a:avLst/>
          </a:prstGeom>
          <a:noFill/>
        </p:spPr>
      </p:pic>
      <p:pic>
        <p:nvPicPr>
          <p:cNvPr id="12" name="Picture 3" descr="C:\Users\BOB\Desktop\la-dualshock-4-et-le-ps4-eye-illustres-ME3050117257_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09120"/>
            <a:ext cx="245273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D’AUJOURD’HUI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Phone X Face ID - Demo &amp; First Look  Digit.in-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47564" y="1340768"/>
            <a:ext cx="7848872" cy="518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882352"/>
          </a:xfrm>
        </p:spPr>
        <p:txBody>
          <a:bodyPr>
            <a:normAutofit/>
          </a:bodyPr>
          <a:lstStyle/>
          <a:p>
            <a:pPr algn="ctr"/>
            <a:r>
              <a:rPr lang="fr-FR" sz="3800" b="1" i="1" dirty="0" smtClean="0"/>
              <a:t>LES IHM DE DEMAIN</a:t>
            </a:r>
          </a:p>
        </p:txBody>
      </p:sp>
      <p:sp>
        <p:nvSpPr>
          <p:cNvPr id="32770" name="AutoShape 2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e recherche d'images pour &quot;tablett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casque VR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41310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Nous allons nous concentrer sur quatre domaines :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Appareils ménager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Domotique 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Jeux vidéo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Dispositifs biomédicaux</a:t>
            </a:r>
            <a:endParaRPr lang="fr-F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1062</TotalTime>
  <Words>182</Words>
  <Application>Microsoft Office PowerPoint</Application>
  <PresentationFormat>Affichage à l'écran (4:3)</PresentationFormat>
  <Paragraphs>54</Paragraphs>
  <Slides>16</Slides>
  <Notes>0</Notes>
  <HiddenSlides>0</HiddenSlides>
  <MMClips>6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Oriel</vt:lpstr>
      <vt:lpstr>IHM 2.0</vt:lpstr>
      <vt:lpstr>PLAN</vt:lpstr>
      <vt:lpstr>INTRODUCTION</vt:lpstr>
      <vt:lpstr>INTRODUCTION</vt:lpstr>
      <vt:lpstr>DÉFINITIONS</vt:lpstr>
      <vt:lpstr>LES TYPES D’INTERFACES H-M</vt:lpstr>
      <vt:lpstr>LES IHM D’AUJOURD’HUI</vt:lpstr>
      <vt:lpstr>LES IHM D’AUJOURD’HUI</vt:lpstr>
      <vt:lpstr>LES IHM DE DEMAIN</vt:lpstr>
      <vt:lpstr>LES IHM DE DEMAIN</vt:lpstr>
      <vt:lpstr>LES IHM DE DEMAIN</vt:lpstr>
      <vt:lpstr>LES IHM DE DEMAIN</vt:lpstr>
      <vt:lpstr>LES IHM DE DEMAIN</vt:lpstr>
      <vt:lpstr>LES IHM DE DEMAIN</vt:lpstr>
      <vt:lpstr>CONCLUSION</vt:lpstr>
      <vt:lpstr>ET VOUS, QU’EN PENSEZ-VOUS ??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Khaled L'Tounsi</dc:creator>
  <cp:lastModifiedBy>Khaled L'Tounsi</cp:lastModifiedBy>
  <cp:revision>56</cp:revision>
  <dcterms:created xsi:type="dcterms:W3CDTF">2018-03-05T16:42:02Z</dcterms:created>
  <dcterms:modified xsi:type="dcterms:W3CDTF">2018-03-08T16:04:48Z</dcterms:modified>
</cp:coreProperties>
</file>