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93" r:id="rId4"/>
    <p:sldId id="294" r:id="rId5"/>
    <p:sldId id="258" r:id="rId6"/>
    <p:sldId id="259" r:id="rId7"/>
    <p:sldId id="272" r:id="rId8"/>
    <p:sldId id="278" r:id="rId9"/>
    <p:sldId id="280" r:id="rId10"/>
    <p:sldId id="281" r:id="rId11"/>
    <p:sldId id="279" r:id="rId12"/>
    <p:sldId id="282" r:id="rId13"/>
    <p:sldId id="284" r:id="rId14"/>
    <p:sldId id="283" r:id="rId15"/>
    <p:sldId id="285" r:id="rId16"/>
    <p:sldId id="286" r:id="rId17"/>
    <p:sldId id="273" r:id="rId18"/>
    <p:sldId id="290" r:id="rId19"/>
    <p:sldId id="287" r:id="rId20"/>
    <p:sldId id="292" r:id="rId21"/>
    <p:sldId id="291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E1AC94-AA1A-4C1C-AE0C-88EA6851C59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F9AE-6A71-4531-952D-CF163C2B483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AndroidCompiler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Contextual Policy Enforcement in Android Applications with Permission Event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Pegasus </a:t>
            </a:r>
            <a:r>
              <a:rPr lang="en-US" dirty="0" smtClean="0"/>
              <a:t>tool – Questions?</a:t>
            </a:r>
          </a:p>
          <a:p>
            <a:pPr lvl="1"/>
            <a:r>
              <a:rPr lang="en-US" dirty="0" smtClean="0"/>
              <a:t>Write model-checker by themselves : strong enough?</a:t>
            </a:r>
          </a:p>
          <a:p>
            <a:pPr lvl="1"/>
            <a:r>
              <a:rPr lang="en-US" dirty="0" smtClean="0"/>
              <a:t>Translation from Java byte code : is exactly enough?</a:t>
            </a:r>
          </a:p>
          <a:p>
            <a:pPr lvl="1"/>
            <a:r>
              <a:rPr lang="en-US" dirty="0" smtClean="0"/>
              <a:t>How about illegal </a:t>
            </a:r>
            <a:r>
              <a:rPr lang="en-US" dirty="0"/>
              <a:t>access </a:t>
            </a:r>
            <a:r>
              <a:rPr lang="en-US" dirty="0" smtClean="0"/>
              <a:t> to resources in Code? Could they detect?</a:t>
            </a:r>
          </a:p>
          <a:p>
            <a:pPr lvl="1"/>
            <a:r>
              <a:rPr lang="en-US" dirty="0" smtClean="0"/>
              <a:t>Could they deal with dynamic permission-granting?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Formal Modeling and Reasoning about the Android Security Framework (2012)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propose a formal model of Android </a:t>
            </a:r>
            <a:r>
              <a:rPr lang="en-US" dirty="0" smtClean="0"/>
              <a:t>OS</a:t>
            </a:r>
          </a:p>
          <a:p>
            <a:r>
              <a:rPr lang="en-US" dirty="0"/>
              <a:t>allows one to formally state the high-level security goals</a:t>
            </a:r>
          </a:p>
          <a:p>
            <a:r>
              <a:rPr lang="en-US" dirty="0" smtClean="0"/>
              <a:t>They believe </a:t>
            </a:r>
            <a:r>
              <a:rPr lang="en-US" dirty="0"/>
              <a:t>that </a:t>
            </a:r>
            <a:r>
              <a:rPr lang="en-US" dirty="0" smtClean="0"/>
              <a:t>their framework </a:t>
            </a:r>
            <a:r>
              <a:rPr lang="en-US" dirty="0"/>
              <a:t>can </a:t>
            </a:r>
            <a:r>
              <a:rPr lang="en-US" dirty="0" smtClean="0"/>
              <a:t>accurately </a:t>
            </a:r>
            <a:r>
              <a:rPr lang="en-US" dirty="0"/>
              <a:t>describe most of the security-relevant aspects of </a:t>
            </a:r>
            <a:r>
              <a:rPr lang="en-US" dirty="0" smtClean="0"/>
              <a:t>the </a:t>
            </a:r>
            <a:r>
              <a:rPr lang="en-US" dirty="0"/>
              <a:t>Android OS</a:t>
            </a:r>
          </a:p>
        </p:txBody>
      </p:sp>
    </p:spTree>
    <p:extLst>
      <p:ext uri="{BB962C8B-B14F-4D97-AF65-F5344CB8AC3E}">
        <p14:creationId xmlns:p14="http://schemas.microsoft.com/office/powerpoint/2010/main" val="28609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Formal Modeling and Reasoning about the Android Security Framework (2012)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27909"/>
            <a:ext cx="7924800" cy="366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7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Contextual Policy Enforcement in Android Applications with Permission Event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Is their model totally correct?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we are trying to implement their model.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Monterey Phoenix to Formalize and Verify System Architectures (2012 –NUS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NUS paper (2012)</a:t>
            </a:r>
          </a:p>
          <a:p>
            <a:r>
              <a:rPr lang="en-US" dirty="0" smtClean="0"/>
              <a:t>Monterey Phoenix (MP): an architecture description language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model system </a:t>
            </a:r>
            <a:r>
              <a:rPr lang="en-US" dirty="0"/>
              <a:t>and  environment  behaviors  based  on  event  </a:t>
            </a:r>
            <a:r>
              <a:rPr lang="en-US" dirty="0" smtClean="0"/>
              <a:t>traces </a:t>
            </a:r>
            <a:r>
              <a:rPr lang="en-US" dirty="0" smtClean="0">
                <a:sym typeface="Wingdings" pitchFamily="2" charset="2"/>
              </a:rPr>
              <a:t> good to model Android Application</a:t>
            </a:r>
          </a:p>
          <a:p>
            <a:r>
              <a:rPr lang="en-US" dirty="0" smtClean="0"/>
              <a:t>A model checker for MP developed based on PAT</a:t>
            </a:r>
          </a:p>
          <a:p>
            <a:pPr lvl="1"/>
            <a:r>
              <a:rPr lang="en-US" dirty="0" smtClean="0"/>
              <a:t>Safety property: check if nothing bad happened: </a:t>
            </a:r>
            <a:r>
              <a:rPr lang="en-US" dirty="0" err="1" smtClean="0"/>
              <a:t>deadock</a:t>
            </a:r>
            <a:r>
              <a:rPr lang="en-US" dirty="0" smtClean="0"/>
              <a:t>-freeness, reaching</a:t>
            </a:r>
          </a:p>
          <a:p>
            <a:pPr lvl="1"/>
            <a:r>
              <a:rPr lang="en-US" dirty="0" err="1" smtClean="0"/>
              <a:t>Liveness</a:t>
            </a:r>
            <a:r>
              <a:rPr lang="en-US" dirty="0" smtClean="0"/>
              <a:t> property: check if something good eventually </a:t>
            </a:r>
            <a:r>
              <a:rPr lang="en-US" dirty="0" err="1" smtClean="0"/>
              <a:t>happend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Monterey Phoenix to Formalize and Verify System Architectures (2012 –NUS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Apply MP-model-checker for Android verification? </a:t>
            </a:r>
          </a:p>
          <a:p>
            <a:pPr lvl="1"/>
            <a:r>
              <a:rPr lang="en-US" dirty="0" err="1" smtClean="0"/>
              <a:t>Liveness</a:t>
            </a:r>
            <a:r>
              <a:rPr lang="en-US" dirty="0" smtClean="0"/>
              <a:t>  property MP-model-checker can verify?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Movtivation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Literature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Review</a:t>
            </a:r>
          </a:p>
          <a:p>
            <a:r>
              <a:rPr lang="en-US" dirty="0" err="1" smtClean="0"/>
              <a:t>AndroidCompiler</a:t>
            </a:r>
            <a:endParaRPr lang="en-US" dirty="0" smtClean="0"/>
          </a:p>
          <a:p>
            <a:r>
              <a:rPr lang="en-US" dirty="0" smtClean="0"/>
              <a:t>Future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AndroidCompiler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8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AndroidCompiler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goal is to use for Android programming subject at school</a:t>
            </a:r>
          </a:p>
          <a:p>
            <a:pPr lvl="1"/>
            <a:r>
              <a:rPr lang="en-US" dirty="0" smtClean="0"/>
              <a:t>Student source-code -&gt; parse: verify some property automatically, get statistic information: how students design for a specific problem, …</a:t>
            </a:r>
          </a:p>
          <a:p>
            <a:pPr lvl="1"/>
            <a:r>
              <a:rPr lang="en-US" dirty="0" smtClean="0"/>
              <a:t>Test if the </a:t>
            </a:r>
            <a:r>
              <a:rPr lang="en-US" b="1" dirty="0" smtClean="0"/>
              <a:t>formal model </a:t>
            </a:r>
            <a:r>
              <a:rPr lang="en-US" dirty="0" smtClean="0"/>
              <a:t>in the paper “Formal </a:t>
            </a:r>
            <a:r>
              <a:rPr lang="en-US" dirty="0"/>
              <a:t>Modeling and Reasoning about the Android Security </a:t>
            </a:r>
            <a:r>
              <a:rPr lang="en-US" dirty="0" smtClean="0"/>
              <a:t>Framework” correct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AndroidCompiler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Parse AndroidManifest.xml to get configuration information: permission request, declared request, intent-binding, event handler, ….</a:t>
            </a:r>
          </a:p>
          <a:p>
            <a:pPr lvl="1"/>
            <a:r>
              <a:rPr lang="en-US" dirty="0" smtClean="0"/>
              <a:t>Parse *.java files to get Abstract Syntax Tree (AST) </a:t>
            </a:r>
          </a:p>
          <a:p>
            <a:pPr lvl="1"/>
            <a:r>
              <a:rPr lang="en-US" dirty="0" smtClean="0"/>
              <a:t>Traverse on AST to generate target-language, target-model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Literature </a:t>
            </a:r>
            <a:r>
              <a:rPr lang="en-US" dirty="0" smtClean="0"/>
              <a:t>Review</a:t>
            </a:r>
            <a:endParaRPr lang="en-US" dirty="0" smtClean="0"/>
          </a:p>
          <a:p>
            <a:r>
              <a:rPr lang="en-US" dirty="0" err="1" smtClean="0"/>
              <a:t>AndroidCompiler</a:t>
            </a:r>
            <a:endParaRPr lang="en-US" dirty="0" smtClean="0"/>
          </a:p>
          <a:p>
            <a:r>
              <a:rPr lang="en-US" dirty="0" smtClean="0"/>
              <a:t>Future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Movtivation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Literature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Review</a:t>
            </a:r>
          </a:p>
          <a:p>
            <a:r>
              <a:rPr lang="en-US" dirty="0" err="1">
                <a:solidFill>
                  <a:schemeClr val="bg2">
                    <a:lumMod val="90000"/>
                  </a:schemeClr>
                </a:solidFill>
              </a:rPr>
              <a:t>AndroidCompiler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/>
              <a:t>Future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FutureWorks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one more Compiler for </a:t>
            </a:r>
            <a:r>
              <a:rPr lang="en-US" dirty="0" err="1" smtClean="0"/>
              <a:t>bytecode</a:t>
            </a:r>
            <a:r>
              <a:rPr lang="en-US" dirty="0" smtClean="0"/>
              <a:t> -&gt; target-Model</a:t>
            </a:r>
          </a:p>
          <a:p>
            <a:r>
              <a:rPr lang="en-US" dirty="0" smtClean="0"/>
              <a:t>try to retrieve as much information from Java /</a:t>
            </a:r>
            <a:r>
              <a:rPr lang="en-US" dirty="0" err="1" smtClean="0"/>
              <a:t>bytecode</a:t>
            </a:r>
            <a:r>
              <a:rPr lang="en-US" dirty="0" smtClean="0"/>
              <a:t> as possible: dynamic permission-granting, accessing resources illegally in code, …</a:t>
            </a:r>
          </a:p>
          <a:p>
            <a:r>
              <a:rPr lang="en-US" dirty="0" smtClean="0"/>
              <a:t>Applying model-checking to verify properties on target-Model</a:t>
            </a:r>
          </a:p>
          <a:p>
            <a:pPr lvl="1"/>
            <a:r>
              <a:rPr lang="en-US" dirty="0" smtClean="0"/>
              <a:t>PAT (NUS): already support </a:t>
            </a:r>
            <a:r>
              <a:rPr lang="en-US" dirty="0"/>
              <a:t>Monterey Phoenix (MP</a:t>
            </a:r>
            <a:r>
              <a:rPr lang="en-US" dirty="0" smtClean="0"/>
              <a:t>): easy to model Android application</a:t>
            </a:r>
          </a:p>
          <a:p>
            <a:pPr lvl="1"/>
            <a:r>
              <a:rPr lang="en-US" dirty="0" err="1" smtClean="0"/>
              <a:t>Altarica</a:t>
            </a:r>
            <a:r>
              <a:rPr lang="en-US" dirty="0" smtClean="0"/>
              <a:t> (</a:t>
            </a:r>
            <a:r>
              <a:rPr lang="en-US" dirty="0" err="1" smtClean="0"/>
              <a:t>Labri</a:t>
            </a:r>
            <a:r>
              <a:rPr lang="en-US" dirty="0" smtClean="0"/>
              <a:t>-France): taught at PUF, similar to PAT</a:t>
            </a:r>
          </a:p>
          <a:p>
            <a:pPr lvl="2"/>
            <a:r>
              <a:rPr lang="en-US" dirty="0" err="1" smtClean="0"/>
              <a:t>Altarica</a:t>
            </a:r>
            <a:r>
              <a:rPr lang="en-US" dirty="0" smtClean="0"/>
              <a:t> language , </a:t>
            </a:r>
            <a:r>
              <a:rPr lang="en-US" dirty="0" err="1" smtClean="0"/>
              <a:t>Dicky’s</a:t>
            </a:r>
            <a:r>
              <a:rPr lang="en-US" dirty="0" smtClean="0"/>
              <a:t> logic (</a:t>
            </a:r>
            <a:r>
              <a:rPr lang="en-US" dirty="0" err="1" smtClean="0"/>
              <a:t>extention</a:t>
            </a:r>
            <a:r>
              <a:rPr lang="en-US" dirty="0" smtClean="0"/>
              <a:t> of CTL), </a:t>
            </a:r>
            <a:r>
              <a:rPr lang="en-US" dirty="0" err="1" smtClean="0"/>
              <a:t>Altarica</a:t>
            </a:r>
            <a:r>
              <a:rPr lang="en-US" dirty="0" smtClean="0"/>
              <a:t> model-checker</a:t>
            </a:r>
          </a:p>
        </p:txBody>
      </p:sp>
    </p:spTree>
    <p:extLst>
      <p:ext uri="{BB962C8B-B14F-4D97-AF65-F5344CB8AC3E}">
        <p14:creationId xmlns:p14="http://schemas.microsoft.com/office/powerpoint/2010/main" val="14772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Android is becoming increasingly popular now</a:t>
            </a:r>
          </a:p>
          <a:p>
            <a:r>
              <a:rPr lang="en-US" dirty="0" smtClean="0"/>
              <a:t>Many applications deal with sensitive data such as contact number, </a:t>
            </a:r>
            <a:r>
              <a:rPr lang="en-US" dirty="0" err="1" smtClean="0"/>
              <a:t>sms</a:t>
            </a:r>
            <a:r>
              <a:rPr lang="en-US" dirty="0" smtClean="0"/>
              <a:t> messages, .. .</a:t>
            </a:r>
          </a:p>
          <a:p>
            <a:r>
              <a:rPr lang="en-US" dirty="0" smtClean="0">
                <a:sym typeface="Wingdings" pitchFamily="2" charset="2"/>
              </a:rPr>
              <a:t> the security of Android applications is receiving many increasing attentions</a:t>
            </a:r>
          </a:p>
          <a:p>
            <a:r>
              <a:rPr lang="en-US" dirty="0" smtClean="0">
                <a:sym typeface="Wingdings" pitchFamily="2" charset="2"/>
              </a:rPr>
              <a:t> we need to find a way to verify Android applications</a:t>
            </a:r>
          </a:p>
          <a:p>
            <a:r>
              <a:rPr lang="en-US" dirty="0" smtClean="0">
                <a:sym typeface="Wingdings" pitchFamily="2" charset="2"/>
              </a:rPr>
              <a:t>Androi</a:t>
            </a:r>
            <a:r>
              <a:rPr lang="en-US" dirty="0" smtClean="0">
                <a:sym typeface="Wingdings" pitchFamily="2" charset="2"/>
              </a:rPr>
              <a:t>d application  Android Compiler  target Model (we verify on this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</a:t>
            </a:r>
          </a:p>
          <a:p>
            <a:r>
              <a:rPr lang="en-US" dirty="0" smtClean="0"/>
              <a:t>Literature </a:t>
            </a:r>
            <a:r>
              <a:rPr lang="en-US" dirty="0" smtClean="0"/>
              <a:t>Review</a:t>
            </a:r>
          </a:p>
          <a:p>
            <a:r>
              <a:rPr lang="en-US" dirty="0" err="1" smtClean="0"/>
              <a:t>AndroidCompiler</a:t>
            </a:r>
            <a:endParaRPr lang="en-US" dirty="0" smtClean="0"/>
          </a:p>
          <a:p>
            <a:r>
              <a:rPr lang="en-US" dirty="0" smtClean="0"/>
              <a:t>Future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Malware-Code Detection for Android</a:t>
            </a:r>
          </a:p>
          <a:p>
            <a:pPr lvl="1"/>
            <a:r>
              <a:rPr lang="en-US" dirty="0" smtClean="0"/>
              <a:t>Contextual </a:t>
            </a:r>
            <a:r>
              <a:rPr lang="en-US" dirty="0"/>
              <a:t>Policy Enforcement in Android </a:t>
            </a:r>
            <a:r>
              <a:rPr lang="en-US" dirty="0" smtClean="0"/>
              <a:t>Applications with </a:t>
            </a:r>
            <a:r>
              <a:rPr lang="en-US" dirty="0"/>
              <a:t>Permission Event </a:t>
            </a:r>
            <a:r>
              <a:rPr lang="en-US" dirty="0" smtClean="0"/>
              <a:t>Graphs (2012)</a:t>
            </a:r>
          </a:p>
          <a:p>
            <a:pPr lvl="1"/>
            <a:r>
              <a:rPr lang="en-US" dirty="0"/>
              <a:t>Formal Modeling and Reasoning about the </a:t>
            </a:r>
            <a:r>
              <a:rPr lang="en-US" dirty="0" smtClean="0"/>
              <a:t>Android Security Framework (2012)</a:t>
            </a:r>
          </a:p>
          <a:p>
            <a:r>
              <a:rPr lang="en-US" dirty="0"/>
              <a:t>Model-Checking for Verifying </a:t>
            </a:r>
            <a:r>
              <a:rPr lang="en-US" dirty="0" smtClean="0"/>
              <a:t>Android: </a:t>
            </a:r>
          </a:p>
          <a:p>
            <a:pPr lvl="1"/>
            <a:r>
              <a:rPr lang="en-US" i="1" dirty="0" smtClean="0"/>
              <a:t>Using Monterey Phoenix to Formalize and Verify System Architectures (2012 –NUS 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25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Contextual Policy Enforcement in Android Applications with Permission Event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focus on detecting malicious </a:t>
            </a:r>
            <a:r>
              <a:rPr lang="en-US" dirty="0" smtClean="0"/>
              <a:t>behavior that </a:t>
            </a:r>
            <a:r>
              <a:rPr lang="en-US" dirty="0"/>
              <a:t>can be </a:t>
            </a:r>
            <a:r>
              <a:rPr lang="en-US" dirty="0" smtClean="0"/>
              <a:t>characterized </a:t>
            </a:r>
            <a:r>
              <a:rPr lang="en-US" dirty="0"/>
              <a:t>by the temporal order in </a:t>
            </a:r>
            <a:r>
              <a:rPr lang="en-US" dirty="0" smtClean="0"/>
              <a:t>which an </a:t>
            </a:r>
            <a:r>
              <a:rPr lang="en-US" dirty="0"/>
              <a:t>application uses APIs and </a:t>
            </a:r>
            <a:r>
              <a:rPr lang="en-US" dirty="0" smtClean="0"/>
              <a:t>permissions</a:t>
            </a:r>
          </a:p>
          <a:p>
            <a:r>
              <a:rPr lang="en-US" dirty="0"/>
              <a:t>Example: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malicious </a:t>
            </a:r>
            <a:r>
              <a:rPr lang="en-US" dirty="0"/>
              <a:t>audio </a:t>
            </a:r>
            <a:r>
              <a:rPr lang="en-US" dirty="0" smtClean="0"/>
              <a:t>application:  recording </a:t>
            </a:r>
            <a:r>
              <a:rPr lang="en-US" dirty="0"/>
              <a:t>audio after the stop-button </a:t>
            </a:r>
            <a:r>
              <a:rPr lang="en-US" dirty="0" smtClean="0"/>
              <a:t>pressed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normal </a:t>
            </a:r>
            <a:r>
              <a:rPr lang="en-US" dirty="0"/>
              <a:t>audio </a:t>
            </a:r>
            <a:r>
              <a:rPr lang="en-US" dirty="0" smtClean="0"/>
              <a:t>application: stop recording when user pressed stop-button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2 applications use the same permissions, APIs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Contextual Policy Enforcement in Android Applications with Permission Event Graphs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64327"/>
            <a:ext cx="844966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8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Contextual Policy Enforcement in Android Applications with Permission Event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Pegasus tool:</a:t>
            </a:r>
          </a:p>
          <a:p>
            <a:pPr lvl="1"/>
            <a:r>
              <a:rPr lang="en-US" dirty="0" smtClean="0"/>
              <a:t>11626 lines of code</a:t>
            </a:r>
          </a:p>
          <a:p>
            <a:pPr lvl="1"/>
            <a:r>
              <a:rPr lang="en-US" dirty="0" smtClean="0"/>
              <a:t>PEG: Permission Event Graph </a:t>
            </a:r>
          </a:p>
          <a:p>
            <a:pPr lvl="1"/>
            <a:r>
              <a:rPr lang="en-US" dirty="0"/>
              <a:t>Event Sequence: a counter example</a:t>
            </a:r>
          </a:p>
          <a:p>
            <a:pPr lvl="1"/>
            <a:r>
              <a:rPr lang="en-US" dirty="0" err="1" smtClean="0"/>
              <a:t>Rewirting</a:t>
            </a:r>
            <a:r>
              <a:rPr lang="en-US" dirty="0" smtClean="0"/>
              <a:t> Tool</a:t>
            </a:r>
            <a:r>
              <a:rPr lang="en-US" dirty="0"/>
              <a:t>: </a:t>
            </a:r>
            <a:r>
              <a:rPr lang="en-US" dirty="0" smtClean="0"/>
              <a:t>to include runtime checks </a:t>
            </a:r>
            <a:r>
              <a:rPr lang="en-US" dirty="0"/>
              <a:t>cases </a:t>
            </a:r>
            <a:r>
              <a:rPr lang="en-US" dirty="0" smtClean="0"/>
              <a:t>static </a:t>
            </a:r>
            <a:r>
              <a:rPr lang="en-US" dirty="0"/>
              <a:t>analysis does </a:t>
            </a:r>
            <a:r>
              <a:rPr lang="en-US" dirty="0" smtClean="0"/>
              <a:t>not succeed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Contextual Policy Enforcement in Android Applications with Permission Event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Pegasus tool:</a:t>
            </a:r>
          </a:p>
          <a:p>
            <a:pPr lvl="1"/>
            <a:r>
              <a:rPr lang="en-US" dirty="0" smtClean="0"/>
              <a:t>Abstraction </a:t>
            </a:r>
            <a:r>
              <a:rPr lang="en-US" dirty="0"/>
              <a:t>Engine: constructing PEGs from Android applications.</a:t>
            </a:r>
          </a:p>
          <a:p>
            <a:pPr lvl="1"/>
            <a:r>
              <a:rPr lang="en-US" dirty="0"/>
              <a:t>Translation Tool : use Soot (A JAVA BYTECODE OPTIMIZATION FRAMEWORK) </a:t>
            </a:r>
            <a:endParaRPr lang="en-US" dirty="0" smtClean="0"/>
          </a:p>
          <a:p>
            <a:pPr lvl="1"/>
            <a:r>
              <a:rPr lang="en-US" dirty="0"/>
              <a:t>Verification Tool:  a veriﬁcation algorithm </a:t>
            </a:r>
            <a:r>
              <a:rPr lang="en-US" dirty="0" smtClean="0"/>
              <a:t>to check </a:t>
            </a:r>
            <a:r>
              <a:rPr lang="en-US" dirty="0"/>
              <a:t>security properties written as Java checkers</a:t>
            </a:r>
          </a:p>
        </p:txBody>
      </p:sp>
    </p:spTree>
    <p:extLst>
      <p:ext uri="{BB962C8B-B14F-4D97-AF65-F5344CB8AC3E}">
        <p14:creationId xmlns:p14="http://schemas.microsoft.com/office/powerpoint/2010/main" val="29823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574</TotalTime>
  <Words>719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AndroidCompiler</vt:lpstr>
      <vt:lpstr>Layout</vt:lpstr>
      <vt:lpstr>Movtivation</vt:lpstr>
      <vt:lpstr>Layout</vt:lpstr>
      <vt:lpstr>Literature Review</vt:lpstr>
      <vt:lpstr>Contextual Policy Enforcement in Android Applications with Permission Event Graphs</vt:lpstr>
      <vt:lpstr>Contextual Policy Enforcement in Android Applications with Permission Event Graphs</vt:lpstr>
      <vt:lpstr>Contextual Policy Enforcement in Android Applications with Permission Event Graphs</vt:lpstr>
      <vt:lpstr>Contextual Policy Enforcement in Android Applications with Permission Event Graphs</vt:lpstr>
      <vt:lpstr>Contextual Policy Enforcement in Android Applications with Permission Event Graphs</vt:lpstr>
      <vt:lpstr>Formal Modeling and Reasoning about the Android Security Framework (2012)</vt:lpstr>
      <vt:lpstr>Formal Modeling and Reasoning about the Android Security Framework (2012)</vt:lpstr>
      <vt:lpstr>Contextual Policy Enforcement in Android Applications with Permission Event Graphs</vt:lpstr>
      <vt:lpstr>Using Monterey Phoenix to Formalize and Verify System Architectures (2012 –NUS )</vt:lpstr>
      <vt:lpstr>Using Monterey Phoenix to Formalize and Verify System Architectures (2012 –NUS )</vt:lpstr>
      <vt:lpstr>Layout</vt:lpstr>
      <vt:lpstr>AndroidCompiler</vt:lpstr>
      <vt:lpstr>AndroidCompiler</vt:lpstr>
      <vt:lpstr>AndroidCompiler</vt:lpstr>
      <vt:lpstr>Layout</vt:lpstr>
      <vt:lpstr>FutureWorks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AndroidCompiler</dc:title>
  <dc:creator>Vu</dc:creator>
  <cp:lastModifiedBy>Vu</cp:lastModifiedBy>
  <cp:revision>171</cp:revision>
  <dcterms:created xsi:type="dcterms:W3CDTF">2013-04-21T16:54:04Z</dcterms:created>
  <dcterms:modified xsi:type="dcterms:W3CDTF">2013-04-22T09:06:27Z</dcterms:modified>
</cp:coreProperties>
</file>